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6"/>
  </p:notesMasterIdLst>
  <p:sldIdLst>
    <p:sldId id="258"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4" r:id="rId23"/>
    <p:sldId id="283" r:id="rId24"/>
    <p:sldId id="282" r:id="rId2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D2C"/>
    <a:srgbClr val="4A4A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89E1B-3D94-5B4B-A0A8-11917B583D27}" v="3" dt="2021-05-11T17:09:03.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93" d="100"/>
          <a:sy n="93" d="100"/>
        </p:scale>
        <p:origin x="726"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a Soto Grant" userId="a3fc442d-aa45-4d80-b5b6-ef6bdf5c4ac4" providerId="ADAL" clId="{4BC89E1B-3D94-5B4B-A0A8-11917B583D27}"/>
    <pc:docChg chg="undo custSel modMainMaster">
      <pc:chgData name="Gabriela Soto Grant" userId="a3fc442d-aa45-4d80-b5b6-ef6bdf5c4ac4" providerId="ADAL" clId="{4BC89E1B-3D94-5B4B-A0A8-11917B583D27}" dt="2021-05-11T17:09:04.816" v="6" actId="14100"/>
      <pc:docMkLst>
        <pc:docMk/>
      </pc:docMkLst>
      <pc:sldMasterChg chg="modSldLayout">
        <pc:chgData name="Gabriela Soto Grant" userId="a3fc442d-aa45-4d80-b5b6-ef6bdf5c4ac4" providerId="ADAL" clId="{4BC89E1B-3D94-5B4B-A0A8-11917B583D27}" dt="2021-05-11T17:09:04.816" v="6" actId="14100"/>
        <pc:sldMasterMkLst>
          <pc:docMk/>
          <pc:sldMasterMk cId="1641793044" sldId="2147483648"/>
        </pc:sldMasterMkLst>
        <pc:sldLayoutChg chg="addSp delSp modSp mod">
          <pc:chgData name="Gabriela Soto Grant" userId="a3fc442d-aa45-4d80-b5b6-ef6bdf5c4ac4" providerId="ADAL" clId="{4BC89E1B-3D94-5B4B-A0A8-11917B583D27}" dt="2021-05-11T17:09:04.816" v="6" actId="14100"/>
          <pc:sldLayoutMkLst>
            <pc:docMk/>
            <pc:sldMasterMk cId="1641793044" sldId="2147483648"/>
            <pc:sldLayoutMk cId="2248641826" sldId="2147483649"/>
          </pc:sldLayoutMkLst>
          <pc:picChg chg="add del mod">
            <ac:chgData name="Gabriela Soto Grant" userId="a3fc442d-aa45-4d80-b5b6-ef6bdf5c4ac4" providerId="ADAL" clId="{4BC89E1B-3D94-5B4B-A0A8-11917B583D27}" dt="2021-05-11T17:09:01.172" v="2"/>
            <ac:picMkLst>
              <pc:docMk/>
              <pc:sldMasterMk cId="1641793044" sldId="2147483648"/>
              <pc:sldLayoutMk cId="2248641826" sldId="2147483649"/>
              <ac:picMk id="10" creationId="{3302A63B-16BE-BA41-8A04-AB4258E18A87}"/>
            </ac:picMkLst>
          </pc:picChg>
          <pc:picChg chg="add del">
            <ac:chgData name="Gabriela Soto Grant" userId="a3fc442d-aa45-4d80-b5b6-ef6bdf5c4ac4" providerId="ADAL" clId="{4BC89E1B-3D94-5B4B-A0A8-11917B583D27}" dt="2021-05-11T17:09:02.655" v="4" actId="478"/>
            <ac:picMkLst>
              <pc:docMk/>
              <pc:sldMasterMk cId="1641793044" sldId="2147483648"/>
              <pc:sldLayoutMk cId="2248641826" sldId="2147483649"/>
              <ac:picMk id="11" creationId="{00000000-0000-0000-0000-000000000000}"/>
            </ac:picMkLst>
          </pc:picChg>
          <pc:picChg chg="add mod">
            <ac:chgData name="Gabriela Soto Grant" userId="a3fc442d-aa45-4d80-b5b6-ef6bdf5c4ac4" providerId="ADAL" clId="{4BC89E1B-3D94-5B4B-A0A8-11917B583D27}" dt="2021-05-11T17:09:04.816" v="6" actId="14100"/>
            <ac:picMkLst>
              <pc:docMk/>
              <pc:sldMasterMk cId="1641793044" sldId="2147483648"/>
              <pc:sldLayoutMk cId="2248641826" sldId="2147483649"/>
              <ac:picMk id="12" creationId="{EE1BF9E9-C6FF-474D-8375-1BCDB2C3A015}"/>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9AC62-058E-465D-9205-E7A012BEE6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R"/>
        </a:p>
      </dgm:t>
    </dgm:pt>
    <dgm:pt modelId="{B2026AF0-23DE-4CDC-8C6A-F10BCB3A4ED9}">
      <dgm:prSet phldrT="[Texto]"/>
      <dgm:spPr/>
      <dgm:t>
        <a:bodyPr/>
        <a:lstStyle/>
        <a:p>
          <a:r>
            <a:rPr lang="es-ES" dirty="0" smtClean="0"/>
            <a:t>Normativa relacionada</a:t>
          </a:r>
          <a:endParaRPr lang="es-CR" dirty="0"/>
        </a:p>
      </dgm:t>
    </dgm:pt>
    <dgm:pt modelId="{9410B119-5328-49F3-A322-1D07C5879955}" type="parTrans" cxnId="{6014C1EE-21F8-4BA4-B6BF-807C266EF411}">
      <dgm:prSet/>
      <dgm:spPr/>
      <dgm:t>
        <a:bodyPr/>
        <a:lstStyle/>
        <a:p>
          <a:endParaRPr lang="es-CR"/>
        </a:p>
      </dgm:t>
    </dgm:pt>
    <dgm:pt modelId="{6593A279-E9AF-4B9B-8B43-7CA2EA685F76}" type="sibTrans" cxnId="{6014C1EE-21F8-4BA4-B6BF-807C266EF411}">
      <dgm:prSet/>
      <dgm:spPr/>
      <dgm:t>
        <a:bodyPr/>
        <a:lstStyle/>
        <a:p>
          <a:endParaRPr lang="es-CR"/>
        </a:p>
      </dgm:t>
    </dgm:pt>
    <dgm:pt modelId="{0D660487-FFA5-4B74-858D-ECFE4BC0DAFC}">
      <dgm:prSet phldrT="[Texto]"/>
      <dgm:spPr/>
      <dgm:t>
        <a:bodyPr/>
        <a:lstStyle/>
        <a:p>
          <a:r>
            <a:rPr lang="es-CR" dirty="0" smtClean="0"/>
            <a:t>Artículos 3, 4, 46 de la Ley 7202 del Sistema Nacional de Archivos</a:t>
          </a:r>
          <a:endParaRPr lang="es-CR" dirty="0"/>
        </a:p>
      </dgm:t>
    </dgm:pt>
    <dgm:pt modelId="{F829C540-3E91-4232-B9EB-38143766B0A2}" type="parTrans" cxnId="{7BAC5104-5465-4160-A4F7-02F9D9044B67}">
      <dgm:prSet/>
      <dgm:spPr/>
      <dgm:t>
        <a:bodyPr/>
        <a:lstStyle/>
        <a:p>
          <a:endParaRPr lang="es-CR"/>
        </a:p>
      </dgm:t>
    </dgm:pt>
    <dgm:pt modelId="{82A230A2-7EC2-456D-B2D3-C4FD4982942D}" type="sibTrans" cxnId="{7BAC5104-5465-4160-A4F7-02F9D9044B67}">
      <dgm:prSet/>
      <dgm:spPr/>
      <dgm:t>
        <a:bodyPr/>
        <a:lstStyle/>
        <a:p>
          <a:endParaRPr lang="es-CR"/>
        </a:p>
      </dgm:t>
    </dgm:pt>
    <dgm:pt modelId="{777AFCB7-206B-4D2C-B675-AAC05A3618AC}">
      <dgm:prSet phldrT="[Texto]"/>
      <dgm:spPr/>
      <dgm:t>
        <a:bodyPr/>
        <a:lstStyle/>
        <a:p>
          <a:r>
            <a:rPr lang="es-CR" dirty="0" smtClean="0"/>
            <a:t>Artículos 59, 61, 62 del Reglamento Ejecutivo a la Ley 7202</a:t>
          </a:r>
          <a:endParaRPr lang="es-CR" dirty="0"/>
        </a:p>
      </dgm:t>
    </dgm:pt>
    <dgm:pt modelId="{EF73D841-A435-4359-9799-104DD6D38AD1}" type="parTrans" cxnId="{1E5D1354-F371-42BA-8FE3-D455277712B7}">
      <dgm:prSet/>
      <dgm:spPr/>
      <dgm:t>
        <a:bodyPr/>
        <a:lstStyle/>
        <a:p>
          <a:endParaRPr lang="es-CR"/>
        </a:p>
      </dgm:t>
    </dgm:pt>
    <dgm:pt modelId="{D5333E6B-DBA6-4BEC-B3BB-A840DEF8B584}" type="sibTrans" cxnId="{1E5D1354-F371-42BA-8FE3-D455277712B7}">
      <dgm:prSet/>
      <dgm:spPr/>
      <dgm:t>
        <a:bodyPr/>
        <a:lstStyle/>
        <a:p>
          <a:endParaRPr lang="es-CR"/>
        </a:p>
      </dgm:t>
    </dgm:pt>
    <dgm:pt modelId="{1E6F9275-6672-490C-A01F-6377980543EF}" type="pres">
      <dgm:prSet presAssocID="{F7A9AC62-058E-465D-9205-E7A012BEE65B}" presName="vert0" presStyleCnt="0">
        <dgm:presLayoutVars>
          <dgm:dir/>
          <dgm:animOne val="branch"/>
          <dgm:animLvl val="lvl"/>
        </dgm:presLayoutVars>
      </dgm:prSet>
      <dgm:spPr/>
      <dgm:t>
        <a:bodyPr/>
        <a:lstStyle/>
        <a:p>
          <a:endParaRPr lang="es-CR"/>
        </a:p>
      </dgm:t>
    </dgm:pt>
    <dgm:pt modelId="{270FBD54-F119-4EB3-A9F8-E08F7B9C466A}" type="pres">
      <dgm:prSet presAssocID="{B2026AF0-23DE-4CDC-8C6A-F10BCB3A4ED9}" presName="thickLine" presStyleLbl="alignNode1" presStyleIdx="0" presStyleCnt="1"/>
      <dgm:spPr/>
      <dgm:t>
        <a:bodyPr/>
        <a:lstStyle/>
        <a:p>
          <a:endParaRPr lang="es-CR"/>
        </a:p>
      </dgm:t>
    </dgm:pt>
    <dgm:pt modelId="{D13E9DBA-0EB2-4AC4-9794-DC178D06B2DF}" type="pres">
      <dgm:prSet presAssocID="{B2026AF0-23DE-4CDC-8C6A-F10BCB3A4ED9}" presName="horz1" presStyleCnt="0"/>
      <dgm:spPr/>
    </dgm:pt>
    <dgm:pt modelId="{B716F663-8E86-438C-BAB6-016DF254A439}" type="pres">
      <dgm:prSet presAssocID="{B2026AF0-23DE-4CDC-8C6A-F10BCB3A4ED9}" presName="tx1" presStyleLbl="revTx" presStyleIdx="0" presStyleCnt="3"/>
      <dgm:spPr/>
      <dgm:t>
        <a:bodyPr/>
        <a:lstStyle/>
        <a:p>
          <a:endParaRPr lang="es-CR"/>
        </a:p>
      </dgm:t>
    </dgm:pt>
    <dgm:pt modelId="{5FAC51E0-A9FB-4057-B721-5CEE9FB45C80}" type="pres">
      <dgm:prSet presAssocID="{B2026AF0-23DE-4CDC-8C6A-F10BCB3A4ED9}" presName="vert1" presStyleCnt="0"/>
      <dgm:spPr/>
    </dgm:pt>
    <dgm:pt modelId="{43E25BFC-697D-4F98-B03D-70542DECFF54}" type="pres">
      <dgm:prSet presAssocID="{0D660487-FFA5-4B74-858D-ECFE4BC0DAFC}" presName="vertSpace2a" presStyleCnt="0"/>
      <dgm:spPr/>
    </dgm:pt>
    <dgm:pt modelId="{B2C126B6-1F41-4356-999C-E732FE30536B}" type="pres">
      <dgm:prSet presAssocID="{0D660487-FFA5-4B74-858D-ECFE4BC0DAFC}" presName="horz2" presStyleCnt="0"/>
      <dgm:spPr/>
    </dgm:pt>
    <dgm:pt modelId="{172BAD71-8BCB-4974-97A1-3DC81D9C1191}" type="pres">
      <dgm:prSet presAssocID="{0D660487-FFA5-4B74-858D-ECFE4BC0DAFC}" presName="horzSpace2" presStyleCnt="0"/>
      <dgm:spPr/>
    </dgm:pt>
    <dgm:pt modelId="{5A0DC7BB-C550-43CB-9D6E-7AFDD30193DD}" type="pres">
      <dgm:prSet presAssocID="{0D660487-FFA5-4B74-858D-ECFE4BC0DAFC}" presName="tx2" presStyleLbl="revTx" presStyleIdx="1" presStyleCnt="3"/>
      <dgm:spPr/>
      <dgm:t>
        <a:bodyPr/>
        <a:lstStyle/>
        <a:p>
          <a:endParaRPr lang="es-CR"/>
        </a:p>
      </dgm:t>
    </dgm:pt>
    <dgm:pt modelId="{94683C40-1029-4F06-BF4D-AD3F9EDAA6BB}" type="pres">
      <dgm:prSet presAssocID="{0D660487-FFA5-4B74-858D-ECFE4BC0DAFC}" presName="vert2" presStyleCnt="0"/>
      <dgm:spPr/>
    </dgm:pt>
    <dgm:pt modelId="{A1590745-AFD2-4C7F-A028-8BF8FC33AAAE}" type="pres">
      <dgm:prSet presAssocID="{0D660487-FFA5-4B74-858D-ECFE4BC0DAFC}" presName="thinLine2b" presStyleLbl="callout" presStyleIdx="0" presStyleCnt="2"/>
      <dgm:spPr/>
    </dgm:pt>
    <dgm:pt modelId="{3BFB51B8-A9EA-4B62-85DC-714F7F2D0674}" type="pres">
      <dgm:prSet presAssocID="{0D660487-FFA5-4B74-858D-ECFE4BC0DAFC}" presName="vertSpace2b" presStyleCnt="0"/>
      <dgm:spPr/>
    </dgm:pt>
    <dgm:pt modelId="{52F0526B-9C8D-464E-ADB0-19DDE2F0BF39}" type="pres">
      <dgm:prSet presAssocID="{777AFCB7-206B-4D2C-B675-AAC05A3618AC}" presName="horz2" presStyleCnt="0"/>
      <dgm:spPr/>
    </dgm:pt>
    <dgm:pt modelId="{AB95B4FE-A771-41AE-8806-8D8F7FCD621E}" type="pres">
      <dgm:prSet presAssocID="{777AFCB7-206B-4D2C-B675-AAC05A3618AC}" presName="horzSpace2" presStyleCnt="0"/>
      <dgm:spPr/>
    </dgm:pt>
    <dgm:pt modelId="{AD2DC649-7469-4EE8-AEA0-3EF5F9D59DAC}" type="pres">
      <dgm:prSet presAssocID="{777AFCB7-206B-4D2C-B675-AAC05A3618AC}" presName="tx2" presStyleLbl="revTx" presStyleIdx="2" presStyleCnt="3"/>
      <dgm:spPr/>
      <dgm:t>
        <a:bodyPr/>
        <a:lstStyle/>
        <a:p>
          <a:endParaRPr lang="es-CR"/>
        </a:p>
      </dgm:t>
    </dgm:pt>
    <dgm:pt modelId="{A38FA497-9F47-40F0-8345-955633B81A79}" type="pres">
      <dgm:prSet presAssocID="{777AFCB7-206B-4D2C-B675-AAC05A3618AC}" presName="vert2" presStyleCnt="0"/>
      <dgm:spPr/>
    </dgm:pt>
    <dgm:pt modelId="{217B4648-5C87-4F8E-9FD7-A9D920354817}" type="pres">
      <dgm:prSet presAssocID="{777AFCB7-206B-4D2C-B675-AAC05A3618AC}" presName="thinLine2b" presStyleLbl="callout" presStyleIdx="1" presStyleCnt="2"/>
      <dgm:spPr/>
    </dgm:pt>
    <dgm:pt modelId="{8D79E2E5-4C70-4AC0-A2F3-F9F78D7C29AB}" type="pres">
      <dgm:prSet presAssocID="{777AFCB7-206B-4D2C-B675-AAC05A3618AC}" presName="vertSpace2b" presStyleCnt="0"/>
      <dgm:spPr/>
    </dgm:pt>
  </dgm:ptLst>
  <dgm:cxnLst>
    <dgm:cxn modelId="{6D5028CB-D82D-4307-95EE-583269179926}" type="presOf" srcId="{F7A9AC62-058E-465D-9205-E7A012BEE65B}" destId="{1E6F9275-6672-490C-A01F-6377980543EF}" srcOrd="0" destOrd="0" presId="urn:microsoft.com/office/officeart/2008/layout/LinedList"/>
    <dgm:cxn modelId="{1E5D1354-F371-42BA-8FE3-D455277712B7}" srcId="{B2026AF0-23DE-4CDC-8C6A-F10BCB3A4ED9}" destId="{777AFCB7-206B-4D2C-B675-AAC05A3618AC}" srcOrd="1" destOrd="0" parTransId="{EF73D841-A435-4359-9799-104DD6D38AD1}" sibTransId="{D5333E6B-DBA6-4BEC-B3BB-A840DEF8B584}"/>
    <dgm:cxn modelId="{7BAC5104-5465-4160-A4F7-02F9D9044B67}" srcId="{B2026AF0-23DE-4CDC-8C6A-F10BCB3A4ED9}" destId="{0D660487-FFA5-4B74-858D-ECFE4BC0DAFC}" srcOrd="0" destOrd="0" parTransId="{F829C540-3E91-4232-B9EB-38143766B0A2}" sibTransId="{82A230A2-7EC2-456D-B2D3-C4FD4982942D}"/>
    <dgm:cxn modelId="{6014C1EE-21F8-4BA4-B6BF-807C266EF411}" srcId="{F7A9AC62-058E-465D-9205-E7A012BEE65B}" destId="{B2026AF0-23DE-4CDC-8C6A-F10BCB3A4ED9}" srcOrd="0" destOrd="0" parTransId="{9410B119-5328-49F3-A322-1D07C5879955}" sibTransId="{6593A279-E9AF-4B9B-8B43-7CA2EA685F76}"/>
    <dgm:cxn modelId="{3CEA04DE-2234-4FE8-8819-7A50A0DB0BC4}" type="presOf" srcId="{B2026AF0-23DE-4CDC-8C6A-F10BCB3A4ED9}" destId="{B716F663-8E86-438C-BAB6-016DF254A439}" srcOrd="0" destOrd="0" presId="urn:microsoft.com/office/officeart/2008/layout/LinedList"/>
    <dgm:cxn modelId="{8E2C7B7C-68D7-4700-9185-C1E787CEDC43}" type="presOf" srcId="{0D660487-FFA5-4B74-858D-ECFE4BC0DAFC}" destId="{5A0DC7BB-C550-43CB-9D6E-7AFDD30193DD}" srcOrd="0" destOrd="0" presId="urn:microsoft.com/office/officeart/2008/layout/LinedList"/>
    <dgm:cxn modelId="{16496CB5-75D1-481E-9FB1-8F00811CA15E}" type="presOf" srcId="{777AFCB7-206B-4D2C-B675-AAC05A3618AC}" destId="{AD2DC649-7469-4EE8-AEA0-3EF5F9D59DAC}" srcOrd="0" destOrd="0" presId="urn:microsoft.com/office/officeart/2008/layout/LinedList"/>
    <dgm:cxn modelId="{8632C2A4-1FE3-4C23-92F1-1F5D3885AB65}" type="presParOf" srcId="{1E6F9275-6672-490C-A01F-6377980543EF}" destId="{270FBD54-F119-4EB3-A9F8-E08F7B9C466A}" srcOrd="0" destOrd="0" presId="urn:microsoft.com/office/officeart/2008/layout/LinedList"/>
    <dgm:cxn modelId="{C3E940C2-AFE1-43EB-9CB9-6ECCDC5D2169}" type="presParOf" srcId="{1E6F9275-6672-490C-A01F-6377980543EF}" destId="{D13E9DBA-0EB2-4AC4-9794-DC178D06B2DF}" srcOrd="1" destOrd="0" presId="urn:microsoft.com/office/officeart/2008/layout/LinedList"/>
    <dgm:cxn modelId="{90EE81ED-A06A-43CF-A035-388CFEEB81DC}" type="presParOf" srcId="{D13E9DBA-0EB2-4AC4-9794-DC178D06B2DF}" destId="{B716F663-8E86-438C-BAB6-016DF254A439}" srcOrd="0" destOrd="0" presId="urn:microsoft.com/office/officeart/2008/layout/LinedList"/>
    <dgm:cxn modelId="{4D08DB32-6F52-4D30-9867-800C323729B9}" type="presParOf" srcId="{D13E9DBA-0EB2-4AC4-9794-DC178D06B2DF}" destId="{5FAC51E0-A9FB-4057-B721-5CEE9FB45C80}" srcOrd="1" destOrd="0" presId="urn:microsoft.com/office/officeart/2008/layout/LinedList"/>
    <dgm:cxn modelId="{70998D11-0A27-487E-9EDD-D46974B2986F}" type="presParOf" srcId="{5FAC51E0-A9FB-4057-B721-5CEE9FB45C80}" destId="{43E25BFC-697D-4F98-B03D-70542DECFF54}" srcOrd="0" destOrd="0" presId="urn:microsoft.com/office/officeart/2008/layout/LinedList"/>
    <dgm:cxn modelId="{0DFC502D-AB0D-4F12-8917-6127A08FD23E}" type="presParOf" srcId="{5FAC51E0-A9FB-4057-B721-5CEE9FB45C80}" destId="{B2C126B6-1F41-4356-999C-E732FE30536B}" srcOrd="1" destOrd="0" presId="urn:microsoft.com/office/officeart/2008/layout/LinedList"/>
    <dgm:cxn modelId="{F293A961-228D-4EC8-9FFB-5C14C4F6EA70}" type="presParOf" srcId="{B2C126B6-1F41-4356-999C-E732FE30536B}" destId="{172BAD71-8BCB-4974-97A1-3DC81D9C1191}" srcOrd="0" destOrd="0" presId="urn:microsoft.com/office/officeart/2008/layout/LinedList"/>
    <dgm:cxn modelId="{70A95F33-21A9-4BA8-81CB-1E50FCD1B10A}" type="presParOf" srcId="{B2C126B6-1F41-4356-999C-E732FE30536B}" destId="{5A0DC7BB-C550-43CB-9D6E-7AFDD30193DD}" srcOrd="1" destOrd="0" presId="urn:microsoft.com/office/officeart/2008/layout/LinedList"/>
    <dgm:cxn modelId="{94C71165-E1B8-4ACD-AB3A-0753AE0910A7}" type="presParOf" srcId="{B2C126B6-1F41-4356-999C-E732FE30536B}" destId="{94683C40-1029-4F06-BF4D-AD3F9EDAA6BB}" srcOrd="2" destOrd="0" presId="urn:microsoft.com/office/officeart/2008/layout/LinedList"/>
    <dgm:cxn modelId="{312321AB-F8F5-41F8-A471-9561C0509A1F}" type="presParOf" srcId="{5FAC51E0-A9FB-4057-B721-5CEE9FB45C80}" destId="{A1590745-AFD2-4C7F-A028-8BF8FC33AAAE}" srcOrd="2" destOrd="0" presId="urn:microsoft.com/office/officeart/2008/layout/LinedList"/>
    <dgm:cxn modelId="{D6496B2E-8462-4631-9165-B3A9ECF09034}" type="presParOf" srcId="{5FAC51E0-A9FB-4057-B721-5CEE9FB45C80}" destId="{3BFB51B8-A9EA-4B62-85DC-714F7F2D0674}" srcOrd="3" destOrd="0" presId="urn:microsoft.com/office/officeart/2008/layout/LinedList"/>
    <dgm:cxn modelId="{2E886FB2-90D8-4620-A290-97E529137D36}" type="presParOf" srcId="{5FAC51E0-A9FB-4057-B721-5CEE9FB45C80}" destId="{52F0526B-9C8D-464E-ADB0-19DDE2F0BF39}" srcOrd="4" destOrd="0" presId="urn:microsoft.com/office/officeart/2008/layout/LinedList"/>
    <dgm:cxn modelId="{6E7054FB-42C2-45F8-B858-2CE630B2BE70}" type="presParOf" srcId="{52F0526B-9C8D-464E-ADB0-19DDE2F0BF39}" destId="{AB95B4FE-A771-41AE-8806-8D8F7FCD621E}" srcOrd="0" destOrd="0" presId="urn:microsoft.com/office/officeart/2008/layout/LinedList"/>
    <dgm:cxn modelId="{DD53D55B-088D-4382-9563-0DD573FBFD41}" type="presParOf" srcId="{52F0526B-9C8D-464E-ADB0-19DDE2F0BF39}" destId="{AD2DC649-7469-4EE8-AEA0-3EF5F9D59DAC}" srcOrd="1" destOrd="0" presId="urn:microsoft.com/office/officeart/2008/layout/LinedList"/>
    <dgm:cxn modelId="{6C4BD697-450B-40BC-B2FE-87E84678AB95}" type="presParOf" srcId="{52F0526B-9C8D-464E-ADB0-19DDE2F0BF39}" destId="{A38FA497-9F47-40F0-8345-955633B81A79}" srcOrd="2" destOrd="0" presId="urn:microsoft.com/office/officeart/2008/layout/LinedList"/>
    <dgm:cxn modelId="{F057C057-A9E8-44A7-A11D-62DBDA2C1D84}" type="presParOf" srcId="{5FAC51E0-A9FB-4057-B721-5CEE9FB45C80}" destId="{217B4648-5C87-4F8E-9FD7-A9D920354817}" srcOrd="5" destOrd="0" presId="urn:microsoft.com/office/officeart/2008/layout/LinedList"/>
    <dgm:cxn modelId="{C9D4DA2D-E01C-4E7C-AB80-29F3E28EC00D}" type="presParOf" srcId="{5FAC51E0-A9FB-4057-B721-5CEE9FB45C80}" destId="{8D79E2E5-4C70-4AC0-A2F3-F9F78D7C29AB}"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3784AE-3A20-4524-96D2-F3C04F3FBD63}"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s-CR"/>
        </a:p>
      </dgm:t>
    </dgm:pt>
    <dgm:pt modelId="{5479C445-68A6-404D-A42A-BB0BE6884CA5}">
      <dgm:prSet phldrT="[Texto]" phldr="1"/>
      <dgm:spPr/>
      <dgm:t>
        <a:bodyPr/>
        <a:lstStyle/>
        <a:p>
          <a:endParaRPr lang="es-CR" dirty="0"/>
        </a:p>
      </dgm:t>
    </dgm:pt>
    <dgm:pt modelId="{619ED720-E549-47DB-96B4-5EB673A5A889}" type="parTrans" cxnId="{B17D5251-00C2-42A2-B29D-49447AC24F27}">
      <dgm:prSet/>
      <dgm:spPr/>
      <dgm:t>
        <a:bodyPr/>
        <a:lstStyle/>
        <a:p>
          <a:endParaRPr lang="es-CR"/>
        </a:p>
      </dgm:t>
    </dgm:pt>
    <dgm:pt modelId="{D89A14A0-B33A-4F34-9292-FA0C34C3B50C}" type="sibTrans" cxnId="{B17D5251-00C2-42A2-B29D-49447AC24F27}">
      <dgm:prSet/>
      <dgm:spPr/>
      <dgm:t>
        <a:bodyPr/>
        <a:lstStyle/>
        <a:p>
          <a:endParaRPr lang="es-CR"/>
        </a:p>
      </dgm:t>
    </dgm:pt>
    <dgm:pt modelId="{1F3D545C-266F-4DAF-BE36-A95FEC64E0B1}">
      <dgm:prSet phldrT="[Texto]"/>
      <dgm:spPr/>
      <dgm:t>
        <a:bodyPr/>
        <a:lstStyle/>
        <a:p>
          <a:endParaRPr lang="es-CR" dirty="0"/>
        </a:p>
      </dgm:t>
    </dgm:pt>
    <dgm:pt modelId="{272EACFF-206A-4BCA-9D88-D5905C939422}" type="parTrans" cxnId="{BC71AACA-0072-4CBA-A9EB-383A601BC388}">
      <dgm:prSet/>
      <dgm:spPr/>
      <dgm:t>
        <a:bodyPr/>
        <a:lstStyle/>
        <a:p>
          <a:endParaRPr lang="es-CR"/>
        </a:p>
      </dgm:t>
    </dgm:pt>
    <dgm:pt modelId="{BCF12150-D5FD-4EA8-8838-8C11EE593DA1}" type="sibTrans" cxnId="{BC71AACA-0072-4CBA-A9EB-383A601BC388}">
      <dgm:prSet/>
      <dgm:spPr/>
      <dgm:t>
        <a:bodyPr/>
        <a:lstStyle/>
        <a:p>
          <a:endParaRPr lang="es-CR"/>
        </a:p>
      </dgm:t>
    </dgm:pt>
    <dgm:pt modelId="{16C8CBFC-5687-414C-A6EC-43B80FCB8796}">
      <dgm:prSet phldrT="[Texto]"/>
      <dgm:spPr/>
      <dgm:t>
        <a:bodyPr/>
        <a:lstStyle/>
        <a:p>
          <a:endParaRPr lang="es-CR" dirty="0"/>
        </a:p>
      </dgm:t>
    </dgm:pt>
    <dgm:pt modelId="{033D380F-9272-415E-88E0-27D55EBF60AB}" type="parTrans" cxnId="{35E3BB67-B063-4684-A30C-4E3947C04084}">
      <dgm:prSet/>
      <dgm:spPr/>
      <dgm:t>
        <a:bodyPr/>
        <a:lstStyle/>
        <a:p>
          <a:endParaRPr lang="es-CR"/>
        </a:p>
      </dgm:t>
    </dgm:pt>
    <dgm:pt modelId="{37BD28C6-7CCB-49E1-AAC8-A401EE312A72}" type="sibTrans" cxnId="{35E3BB67-B063-4684-A30C-4E3947C04084}">
      <dgm:prSet/>
      <dgm:spPr/>
      <dgm:t>
        <a:bodyPr/>
        <a:lstStyle/>
        <a:p>
          <a:endParaRPr lang="es-CR"/>
        </a:p>
      </dgm:t>
    </dgm:pt>
    <dgm:pt modelId="{F8786BDE-E8EA-446D-90B9-93007B9FF24F}">
      <dgm:prSet phldrT="[Texto]" custT="1"/>
      <dgm:spPr/>
      <dgm:t>
        <a:bodyPr/>
        <a:lstStyle/>
        <a:p>
          <a:pPr algn="just"/>
          <a:r>
            <a:rPr lang="es-CR" sz="1400" i="0" dirty="0" smtClean="0">
              <a:effectLst/>
            </a:rPr>
            <a:t>Si no se cuenta con el dato preciso, se debe ubicar el documento en el contexto de creación y colocar la fecha en el formato mencionado, agregando en el campo de Notas la siguiente leyenda “Se advierte que la fecha indicada es aproximada”.</a:t>
          </a:r>
          <a:endParaRPr lang="es-CR" sz="1400" dirty="0"/>
        </a:p>
      </dgm:t>
    </dgm:pt>
    <dgm:pt modelId="{5B784820-F755-49EC-A0F1-9E2D9AF16262}" type="sibTrans" cxnId="{76F4B6A1-FF2D-4D2D-8619-960E723A0D76}">
      <dgm:prSet/>
      <dgm:spPr/>
      <dgm:t>
        <a:bodyPr/>
        <a:lstStyle/>
        <a:p>
          <a:endParaRPr lang="es-CR"/>
        </a:p>
      </dgm:t>
    </dgm:pt>
    <dgm:pt modelId="{B83FD7A6-09A9-4D72-816B-0D05C61F4D6C}" type="parTrans" cxnId="{76F4B6A1-FF2D-4D2D-8619-960E723A0D76}">
      <dgm:prSet/>
      <dgm:spPr/>
      <dgm:t>
        <a:bodyPr/>
        <a:lstStyle/>
        <a:p>
          <a:endParaRPr lang="es-CR"/>
        </a:p>
      </dgm:t>
    </dgm:pt>
    <dgm:pt modelId="{782053B1-4CF9-49FD-8F26-D09BDB7B8B32}">
      <dgm:prSet phldrT="[Texto]" custT="1"/>
      <dgm:spPr/>
      <dgm:t>
        <a:bodyPr/>
        <a:lstStyle/>
        <a:p>
          <a:r>
            <a:rPr lang="es-CR" sz="1400" i="0" dirty="0" smtClean="0">
              <a:effectLst/>
            </a:rPr>
            <a:t>Las fechas extremas solicitadas en las listas de remisión, deben colocarse en el formato año-mes-día (1984-10-15)</a:t>
          </a:r>
          <a:endParaRPr lang="es-CR" sz="1400" dirty="0"/>
        </a:p>
      </dgm:t>
    </dgm:pt>
    <dgm:pt modelId="{2D7A0F61-6813-4FB0-B24A-F14323FB236C}" type="sibTrans" cxnId="{CC11DC0B-017B-4CD2-B04D-5716CE106335}">
      <dgm:prSet/>
      <dgm:spPr/>
      <dgm:t>
        <a:bodyPr/>
        <a:lstStyle/>
        <a:p>
          <a:endParaRPr lang="es-CR"/>
        </a:p>
      </dgm:t>
    </dgm:pt>
    <dgm:pt modelId="{07099CF8-97CB-4B1B-BC75-2CB4F679ADAB}" type="parTrans" cxnId="{CC11DC0B-017B-4CD2-B04D-5716CE106335}">
      <dgm:prSet/>
      <dgm:spPr/>
      <dgm:t>
        <a:bodyPr/>
        <a:lstStyle/>
        <a:p>
          <a:endParaRPr lang="es-CR"/>
        </a:p>
      </dgm:t>
    </dgm:pt>
    <dgm:pt modelId="{9306B854-6DE1-4EF8-A8CE-3BE1E863E81B}">
      <dgm:prSet phldrT="[Texto]" custT="1"/>
      <dgm:spPr/>
      <dgm:t>
        <a:bodyPr/>
        <a:lstStyle/>
        <a:p>
          <a:r>
            <a:rPr lang="es-CR" sz="1400" i="0" dirty="0" smtClean="0">
              <a:effectLst/>
            </a:rPr>
            <a:t>Cajas rotuladas con el nombre del fondo, número de caja y números de orden extremos de los documentos que vienen en cada caja.</a:t>
          </a:r>
          <a:endParaRPr lang="es-CR" sz="1400" dirty="0"/>
        </a:p>
      </dgm:t>
    </dgm:pt>
    <dgm:pt modelId="{E55F53B4-8705-4730-A1AC-8358A7CC7517}" type="sibTrans" cxnId="{62116750-2D31-4E09-BC46-970C8F31BCB6}">
      <dgm:prSet/>
      <dgm:spPr/>
      <dgm:t>
        <a:bodyPr/>
        <a:lstStyle/>
        <a:p>
          <a:endParaRPr lang="es-CR"/>
        </a:p>
      </dgm:t>
    </dgm:pt>
    <dgm:pt modelId="{C9A1E020-3575-482F-89C7-B37DA4188F12}" type="parTrans" cxnId="{62116750-2D31-4E09-BC46-970C8F31BCB6}">
      <dgm:prSet/>
      <dgm:spPr/>
      <dgm:t>
        <a:bodyPr/>
        <a:lstStyle/>
        <a:p>
          <a:endParaRPr lang="es-CR"/>
        </a:p>
      </dgm:t>
    </dgm:pt>
    <dgm:pt modelId="{83977B66-D121-45BD-806A-A75563A73BEB}" type="pres">
      <dgm:prSet presAssocID="{F53784AE-3A20-4524-96D2-F3C04F3FBD63}" presName="Name0" presStyleCnt="0">
        <dgm:presLayoutVars>
          <dgm:chMax/>
          <dgm:chPref/>
          <dgm:dir/>
        </dgm:presLayoutVars>
      </dgm:prSet>
      <dgm:spPr/>
      <dgm:t>
        <a:bodyPr/>
        <a:lstStyle/>
        <a:p>
          <a:endParaRPr lang="es-CR"/>
        </a:p>
      </dgm:t>
    </dgm:pt>
    <dgm:pt modelId="{59EFF6D1-C3A3-4A31-AF9E-98F4DE13AF84}" type="pres">
      <dgm:prSet presAssocID="{5479C445-68A6-404D-A42A-BB0BE6884CA5}" presName="parenttextcomposite" presStyleCnt="0"/>
      <dgm:spPr/>
      <dgm:t>
        <a:bodyPr/>
        <a:lstStyle/>
        <a:p>
          <a:endParaRPr lang="es-CR"/>
        </a:p>
      </dgm:t>
    </dgm:pt>
    <dgm:pt modelId="{2D1726C7-02A8-4927-A746-37A005E9C388}" type="pres">
      <dgm:prSet presAssocID="{5479C445-68A6-404D-A42A-BB0BE6884CA5}" presName="parenttext" presStyleLbl="revTx" presStyleIdx="0" presStyleCnt="3">
        <dgm:presLayoutVars>
          <dgm:chMax/>
          <dgm:chPref val="2"/>
          <dgm:bulletEnabled val="1"/>
        </dgm:presLayoutVars>
      </dgm:prSet>
      <dgm:spPr/>
      <dgm:t>
        <a:bodyPr/>
        <a:lstStyle/>
        <a:p>
          <a:endParaRPr lang="es-CR"/>
        </a:p>
      </dgm:t>
    </dgm:pt>
    <dgm:pt modelId="{44310020-6307-48B2-A8CD-560D4572A5F9}" type="pres">
      <dgm:prSet presAssocID="{5479C445-68A6-404D-A42A-BB0BE6884CA5}" presName="composite" presStyleCnt="0"/>
      <dgm:spPr/>
      <dgm:t>
        <a:bodyPr/>
        <a:lstStyle/>
        <a:p>
          <a:endParaRPr lang="es-CR"/>
        </a:p>
      </dgm:t>
    </dgm:pt>
    <dgm:pt modelId="{0711ECF1-41F6-4783-BFB2-5E835AD08FA1}" type="pres">
      <dgm:prSet presAssocID="{5479C445-68A6-404D-A42A-BB0BE6884CA5}" presName="chevron1" presStyleLbl="alignNode1" presStyleIdx="0" presStyleCnt="21"/>
      <dgm:spPr/>
      <dgm:t>
        <a:bodyPr/>
        <a:lstStyle/>
        <a:p>
          <a:endParaRPr lang="es-CR"/>
        </a:p>
      </dgm:t>
    </dgm:pt>
    <dgm:pt modelId="{D353B91A-B12E-482E-9F2B-736DB637DE2A}" type="pres">
      <dgm:prSet presAssocID="{5479C445-68A6-404D-A42A-BB0BE6884CA5}" presName="chevron2" presStyleLbl="alignNode1" presStyleIdx="1" presStyleCnt="21"/>
      <dgm:spPr/>
      <dgm:t>
        <a:bodyPr/>
        <a:lstStyle/>
        <a:p>
          <a:endParaRPr lang="es-CR"/>
        </a:p>
      </dgm:t>
    </dgm:pt>
    <dgm:pt modelId="{6935F43D-186D-43F5-9D0B-A65F9BE94437}" type="pres">
      <dgm:prSet presAssocID="{5479C445-68A6-404D-A42A-BB0BE6884CA5}" presName="chevron3" presStyleLbl="alignNode1" presStyleIdx="2" presStyleCnt="21"/>
      <dgm:spPr/>
      <dgm:t>
        <a:bodyPr/>
        <a:lstStyle/>
        <a:p>
          <a:endParaRPr lang="es-CR"/>
        </a:p>
      </dgm:t>
    </dgm:pt>
    <dgm:pt modelId="{D6BD0AA0-D220-4D69-B453-7D10B38C3A6C}" type="pres">
      <dgm:prSet presAssocID="{5479C445-68A6-404D-A42A-BB0BE6884CA5}" presName="chevron4" presStyleLbl="alignNode1" presStyleIdx="3" presStyleCnt="21"/>
      <dgm:spPr/>
      <dgm:t>
        <a:bodyPr/>
        <a:lstStyle/>
        <a:p>
          <a:endParaRPr lang="es-CR"/>
        </a:p>
      </dgm:t>
    </dgm:pt>
    <dgm:pt modelId="{4B5371C8-74FD-426D-B5FF-D72362291679}" type="pres">
      <dgm:prSet presAssocID="{5479C445-68A6-404D-A42A-BB0BE6884CA5}" presName="chevron5" presStyleLbl="alignNode1" presStyleIdx="4" presStyleCnt="21"/>
      <dgm:spPr/>
      <dgm:t>
        <a:bodyPr/>
        <a:lstStyle/>
        <a:p>
          <a:endParaRPr lang="es-CR"/>
        </a:p>
      </dgm:t>
    </dgm:pt>
    <dgm:pt modelId="{C30DB743-837D-43DE-A391-ED11F44FB685}" type="pres">
      <dgm:prSet presAssocID="{5479C445-68A6-404D-A42A-BB0BE6884CA5}" presName="chevron6" presStyleLbl="alignNode1" presStyleIdx="5" presStyleCnt="21"/>
      <dgm:spPr/>
      <dgm:t>
        <a:bodyPr/>
        <a:lstStyle/>
        <a:p>
          <a:endParaRPr lang="es-CR"/>
        </a:p>
      </dgm:t>
    </dgm:pt>
    <dgm:pt modelId="{A87AB11D-FAED-464A-952F-F480084F51A2}" type="pres">
      <dgm:prSet presAssocID="{5479C445-68A6-404D-A42A-BB0BE6884CA5}" presName="chevron7" presStyleLbl="alignNode1" presStyleIdx="6" presStyleCnt="21"/>
      <dgm:spPr/>
      <dgm:t>
        <a:bodyPr/>
        <a:lstStyle/>
        <a:p>
          <a:endParaRPr lang="es-CR"/>
        </a:p>
      </dgm:t>
    </dgm:pt>
    <dgm:pt modelId="{579A09FF-50EA-4A5A-9433-BCF1BC0D38CB}" type="pres">
      <dgm:prSet presAssocID="{5479C445-68A6-404D-A42A-BB0BE6884CA5}" presName="childtext" presStyleLbl="solidFgAcc1" presStyleIdx="0" presStyleCnt="3" custScaleY="113786">
        <dgm:presLayoutVars>
          <dgm:chMax/>
          <dgm:chPref val="0"/>
          <dgm:bulletEnabled val="1"/>
        </dgm:presLayoutVars>
      </dgm:prSet>
      <dgm:spPr/>
      <dgm:t>
        <a:bodyPr/>
        <a:lstStyle/>
        <a:p>
          <a:endParaRPr lang="es-CR"/>
        </a:p>
      </dgm:t>
    </dgm:pt>
    <dgm:pt modelId="{428454B9-1870-4E67-924E-43C1297700F6}" type="pres">
      <dgm:prSet presAssocID="{D89A14A0-B33A-4F34-9292-FA0C34C3B50C}" presName="sibTrans" presStyleCnt="0"/>
      <dgm:spPr/>
      <dgm:t>
        <a:bodyPr/>
        <a:lstStyle/>
        <a:p>
          <a:endParaRPr lang="es-CR"/>
        </a:p>
      </dgm:t>
    </dgm:pt>
    <dgm:pt modelId="{DC2E5FC8-F35F-4E59-B073-74772FF29D84}" type="pres">
      <dgm:prSet presAssocID="{1F3D545C-266F-4DAF-BE36-A95FEC64E0B1}" presName="parenttextcomposite" presStyleCnt="0"/>
      <dgm:spPr/>
      <dgm:t>
        <a:bodyPr/>
        <a:lstStyle/>
        <a:p>
          <a:endParaRPr lang="es-CR"/>
        </a:p>
      </dgm:t>
    </dgm:pt>
    <dgm:pt modelId="{D336326F-E0B6-4D68-A519-AFFF4CBE2696}" type="pres">
      <dgm:prSet presAssocID="{1F3D545C-266F-4DAF-BE36-A95FEC64E0B1}" presName="parenttext" presStyleLbl="revTx" presStyleIdx="1" presStyleCnt="3">
        <dgm:presLayoutVars>
          <dgm:chMax/>
          <dgm:chPref val="2"/>
          <dgm:bulletEnabled val="1"/>
        </dgm:presLayoutVars>
      </dgm:prSet>
      <dgm:spPr/>
      <dgm:t>
        <a:bodyPr/>
        <a:lstStyle/>
        <a:p>
          <a:endParaRPr lang="es-CR"/>
        </a:p>
      </dgm:t>
    </dgm:pt>
    <dgm:pt modelId="{362A35AB-F96E-4A32-A211-FC4EAAB55CCB}" type="pres">
      <dgm:prSet presAssocID="{1F3D545C-266F-4DAF-BE36-A95FEC64E0B1}" presName="composite" presStyleCnt="0"/>
      <dgm:spPr/>
      <dgm:t>
        <a:bodyPr/>
        <a:lstStyle/>
        <a:p>
          <a:endParaRPr lang="es-CR"/>
        </a:p>
      </dgm:t>
    </dgm:pt>
    <dgm:pt modelId="{C8323E68-F02B-4082-AEAB-987612872ED6}" type="pres">
      <dgm:prSet presAssocID="{1F3D545C-266F-4DAF-BE36-A95FEC64E0B1}" presName="chevron1" presStyleLbl="alignNode1" presStyleIdx="7" presStyleCnt="21"/>
      <dgm:spPr/>
      <dgm:t>
        <a:bodyPr/>
        <a:lstStyle/>
        <a:p>
          <a:endParaRPr lang="es-CR"/>
        </a:p>
      </dgm:t>
    </dgm:pt>
    <dgm:pt modelId="{5DE01015-68A7-4CCB-8A81-CC52E36CBF40}" type="pres">
      <dgm:prSet presAssocID="{1F3D545C-266F-4DAF-BE36-A95FEC64E0B1}" presName="chevron2" presStyleLbl="alignNode1" presStyleIdx="8" presStyleCnt="21"/>
      <dgm:spPr/>
      <dgm:t>
        <a:bodyPr/>
        <a:lstStyle/>
        <a:p>
          <a:endParaRPr lang="es-CR"/>
        </a:p>
      </dgm:t>
    </dgm:pt>
    <dgm:pt modelId="{C28A6297-3E36-49BE-90DC-4AC6CCE1A584}" type="pres">
      <dgm:prSet presAssocID="{1F3D545C-266F-4DAF-BE36-A95FEC64E0B1}" presName="chevron3" presStyleLbl="alignNode1" presStyleIdx="9" presStyleCnt="21"/>
      <dgm:spPr/>
      <dgm:t>
        <a:bodyPr/>
        <a:lstStyle/>
        <a:p>
          <a:endParaRPr lang="es-CR"/>
        </a:p>
      </dgm:t>
    </dgm:pt>
    <dgm:pt modelId="{EC8BC6E4-2B9E-4B7A-A441-0E112C95E0C1}" type="pres">
      <dgm:prSet presAssocID="{1F3D545C-266F-4DAF-BE36-A95FEC64E0B1}" presName="chevron4" presStyleLbl="alignNode1" presStyleIdx="10" presStyleCnt="21"/>
      <dgm:spPr/>
      <dgm:t>
        <a:bodyPr/>
        <a:lstStyle/>
        <a:p>
          <a:endParaRPr lang="es-CR"/>
        </a:p>
      </dgm:t>
    </dgm:pt>
    <dgm:pt modelId="{EFC13247-104C-4D66-AF99-CDEBD51DE059}" type="pres">
      <dgm:prSet presAssocID="{1F3D545C-266F-4DAF-BE36-A95FEC64E0B1}" presName="chevron5" presStyleLbl="alignNode1" presStyleIdx="11" presStyleCnt="21"/>
      <dgm:spPr/>
      <dgm:t>
        <a:bodyPr/>
        <a:lstStyle/>
        <a:p>
          <a:endParaRPr lang="es-CR"/>
        </a:p>
      </dgm:t>
    </dgm:pt>
    <dgm:pt modelId="{B5E3D49E-39EE-471A-AE19-8869DE95B406}" type="pres">
      <dgm:prSet presAssocID="{1F3D545C-266F-4DAF-BE36-A95FEC64E0B1}" presName="chevron6" presStyleLbl="alignNode1" presStyleIdx="12" presStyleCnt="21"/>
      <dgm:spPr/>
      <dgm:t>
        <a:bodyPr/>
        <a:lstStyle/>
        <a:p>
          <a:endParaRPr lang="es-CR"/>
        </a:p>
      </dgm:t>
    </dgm:pt>
    <dgm:pt modelId="{A1FCA66C-FD85-464F-B502-9D44466AE4E3}" type="pres">
      <dgm:prSet presAssocID="{1F3D545C-266F-4DAF-BE36-A95FEC64E0B1}" presName="chevron7" presStyleLbl="alignNode1" presStyleIdx="13" presStyleCnt="21"/>
      <dgm:spPr/>
      <dgm:t>
        <a:bodyPr/>
        <a:lstStyle/>
        <a:p>
          <a:endParaRPr lang="es-CR"/>
        </a:p>
      </dgm:t>
    </dgm:pt>
    <dgm:pt modelId="{E3503A88-A379-4C14-9FED-8F0BE72C7E42}" type="pres">
      <dgm:prSet presAssocID="{1F3D545C-266F-4DAF-BE36-A95FEC64E0B1}" presName="childtext" presStyleLbl="solidFgAcc1" presStyleIdx="1" presStyleCnt="3" custScaleY="113786">
        <dgm:presLayoutVars>
          <dgm:chMax/>
          <dgm:chPref val="0"/>
          <dgm:bulletEnabled val="1"/>
        </dgm:presLayoutVars>
      </dgm:prSet>
      <dgm:spPr/>
      <dgm:t>
        <a:bodyPr/>
        <a:lstStyle/>
        <a:p>
          <a:endParaRPr lang="es-CR"/>
        </a:p>
      </dgm:t>
    </dgm:pt>
    <dgm:pt modelId="{FBADC8B7-50AC-4249-A6B1-964FC3D96137}" type="pres">
      <dgm:prSet presAssocID="{BCF12150-D5FD-4EA8-8838-8C11EE593DA1}" presName="sibTrans" presStyleCnt="0"/>
      <dgm:spPr/>
      <dgm:t>
        <a:bodyPr/>
        <a:lstStyle/>
        <a:p>
          <a:endParaRPr lang="es-CR"/>
        </a:p>
      </dgm:t>
    </dgm:pt>
    <dgm:pt modelId="{7FB4404D-3016-4A4B-8D93-8F298A48367F}" type="pres">
      <dgm:prSet presAssocID="{16C8CBFC-5687-414C-A6EC-43B80FCB8796}" presName="parenttextcomposite" presStyleCnt="0"/>
      <dgm:spPr/>
      <dgm:t>
        <a:bodyPr/>
        <a:lstStyle/>
        <a:p>
          <a:endParaRPr lang="es-CR"/>
        </a:p>
      </dgm:t>
    </dgm:pt>
    <dgm:pt modelId="{FB2228E5-158C-460B-A213-D34442EB3C6B}" type="pres">
      <dgm:prSet presAssocID="{16C8CBFC-5687-414C-A6EC-43B80FCB8796}" presName="parenttext" presStyleLbl="revTx" presStyleIdx="2" presStyleCnt="3">
        <dgm:presLayoutVars>
          <dgm:chMax/>
          <dgm:chPref val="2"/>
          <dgm:bulletEnabled val="1"/>
        </dgm:presLayoutVars>
      </dgm:prSet>
      <dgm:spPr/>
      <dgm:t>
        <a:bodyPr/>
        <a:lstStyle/>
        <a:p>
          <a:endParaRPr lang="es-CR"/>
        </a:p>
      </dgm:t>
    </dgm:pt>
    <dgm:pt modelId="{7F67709B-712F-4502-A992-8FD05216321B}" type="pres">
      <dgm:prSet presAssocID="{16C8CBFC-5687-414C-A6EC-43B80FCB8796}" presName="composite" presStyleCnt="0"/>
      <dgm:spPr/>
      <dgm:t>
        <a:bodyPr/>
        <a:lstStyle/>
        <a:p>
          <a:endParaRPr lang="es-CR"/>
        </a:p>
      </dgm:t>
    </dgm:pt>
    <dgm:pt modelId="{52D535BA-293C-4360-ACC6-EB2D1F91C672}" type="pres">
      <dgm:prSet presAssocID="{16C8CBFC-5687-414C-A6EC-43B80FCB8796}" presName="chevron1" presStyleLbl="alignNode1" presStyleIdx="14" presStyleCnt="21"/>
      <dgm:spPr/>
      <dgm:t>
        <a:bodyPr/>
        <a:lstStyle/>
        <a:p>
          <a:endParaRPr lang="es-CR"/>
        </a:p>
      </dgm:t>
    </dgm:pt>
    <dgm:pt modelId="{734DFD9A-FB91-4F3E-BFCC-96902507A866}" type="pres">
      <dgm:prSet presAssocID="{16C8CBFC-5687-414C-A6EC-43B80FCB8796}" presName="chevron2" presStyleLbl="alignNode1" presStyleIdx="15" presStyleCnt="21"/>
      <dgm:spPr/>
      <dgm:t>
        <a:bodyPr/>
        <a:lstStyle/>
        <a:p>
          <a:endParaRPr lang="es-CR"/>
        </a:p>
      </dgm:t>
    </dgm:pt>
    <dgm:pt modelId="{E6A01FD5-B281-424B-8223-D0CDD6CA3764}" type="pres">
      <dgm:prSet presAssocID="{16C8CBFC-5687-414C-A6EC-43B80FCB8796}" presName="chevron3" presStyleLbl="alignNode1" presStyleIdx="16" presStyleCnt="21"/>
      <dgm:spPr/>
      <dgm:t>
        <a:bodyPr/>
        <a:lstStyle/>
        <a:p>
          <a:endParaRPr lang="es-CR"/>
        </a:p>
      </dgm:t>
    </dgm:pt>
    <dgm:pt modelId="{D9512812-D3EE-4861-9ACC-DAD5DEF068CE}" type="pres">
      <dgm:prSet presAssocID="{16C8CBFC-5687-414C-A6EC-43B80FCB8796}" presName="chevron4" presStyleLbl="alignNode1" presStyleIdx="17" presStyleCnt="21"/>
      <dgm:spPr/>
      <dgm:t>
        <a:bodyPr/>
        <a:lstStyle/>
        <a:p>
          <a:endParaRPr lang="es-CR"/>
        </a:p>
      </dgm:t>
    </dgm:pt>
    <dgm:pt modelId="{5F5997E5-D9D2-436D-B61C-896A788CB6E2}" type="pres">
      <dgm:prSet presAssocID="{16C8CBFC-5687-414C-A6EC-43B80FCB8796}" presName="chevron5" presStyleLbl="alignNode1" presStyleIdx="18" presStyleCnt="21"/>
      <dgm:spPr/>
      <dgm:t>
        <a:bodyPr/>
        <a:lstStyle/>
        <a:p>
          <a:endParaRPr lang="es-CR"/>
        </a:p>
      </dgm:t>
    </dgm:pt>
    <dgm:pt modelId="{472EB17D-D198-408C-80FD-1806EBB216E9}" type="pres">
      <dgm:prSet presAssocID="{16C8CBFC-5687-414C-A6EC-43B80FCB8796}" presName="chevron6" presStyleLbl="alignNode1" presStyleIdx="19" presStyleCnt="21"/>
      <dgm:spPr/>
      <dgm:t>
        <a:bodyPr/>
        <a:lstStyle/>
        <a:p>
          <a:endParaRPr lang="es-CR"/>
        </a:p>
      </dgm:t>
    </dgm:pt>
    <dgm:pt modelId="{B5C30F98-E4A9-4519-A88A-EC4F5A49BA6C}" type="pres">
      <dgm:prSet presAssocID="{16C8CBFC-5687-414C-A6EC-43B80FCB8796}" presName="chevron7" presStyleLbl="alignNode1" presStyleIdx="20" presStyleCnt="21"/>
      <dgm:spPr/>
      <dgm:t>
        <a:bodyPr/>
        <a:lstStyle/>
        <a:p>
          <a:endParaRPr lang="es-CR"/>
        </a:p>
      </dgm:t>
    </dgm:pt>
    <dgm:pt modelId="{5533D457-C421-4DB0-97A8-60102B7403C4}" type="pres">
      <dgm:prSet presAssocID="{16C8CBFC-5687-414C-A6EC-43B80FCB8796}" presName="childtext" presStyleLbl="solidFgAcc1" presStyleIdx="2" presStyleCnt="3" custScaleY="113786">
        <dgm:presLayoutVars>
          <dgm:chMax/>
          <dgm:chPref val="0"/>
          <dgm:bulletEnabled val="1"/>
        </dgm:presLayoutVars>
      </dgm:prSet>
      <dgm:spPr/>
      <dgm:t>
        <a:bodyPr/>
        <a:lstStyle/>
        <a:p>
          <a:endParaRPr lang="es-CR"/>
        </a:p>
      </dgm:t>
    </dgm:pt>
  </dgm:ptLst>
  <dgm:cxnLst>
    <dgm:cxn modelId="{90C8F2AD-C4F4-4E69-BAE6-37337EADCE06}" type="presOf" srcId="{5479C445-68A6-404D-A42A-BB0BE6884CA5}" destId="{2D1726C7-02A8-4927-A746-37A005E9C388}" srcOrd="0" destOrd="0" presId="urn:microsoft.com/office/officeart/2008/layout/VerticalAccentList"/>
    <dgm:cxn modelId="{BC71AACA-0072-4CBA-A9EB-383A601BC388}" srcId="{F53784AE-3A20-4524-96D2-F3C04F3FBD63}" destId="{1F3D545C-266F-4DAF-BE36-A95FEC64E0B1}" srcOrd="1" destOrd="0" parTransId="{272EACFF-206A-4BCA-9D88-D5905C939422}" sibTransId="{BCF12150-D5FD-4EA8-8838-8C11EE593DA1}"/>
    <dgm:cxn modelId="{76F4B6A1-FF2D-4D2D-8619-960E723A0D76}" srcId="{16C8CBFC-5687-414C-A6EC-43B80FCB8796}" destId="{F8786BDE-E8EA-446D-90B9-93007B9FF24F}" srcOrd="0" destOrd="0" parTransId="{B83FD7A6-09A9-4D72-816B-0D05C61F4D6C}" sibTransId="{5B784820-F755-49EC-A0F1-9E2D9AF16262}"/>
    <dgm:cxn modelId="{914F1460-BE5E-44F0-83AD-BDDC2817D3A6}" type="presOf" srcId="{16C8CBFC-5687-414C-A6EC-43B80FCB8796}" destId="{FB2228E5-158C-460B-A213-D34442EB3C6B}" srcOrd="0" destOrd="0" presId="urn:microsoft.com/office/officeart/2008/layout/VerticalAccentList"/>
    <dgm:cxn modelId="{62116750-2D31-4E09-BC46-970C8F31BCB6}" srcId="{5479C445-68A6-404D-A42A-BB0BE6884CA5}" destId="{9306B854-6DE1-4EF8-A8CE-3BE1E863E81B}" srcOrd="0" destOrd="0" parTransId="{C9A1E020-3575-482F-89C7-B37DA4188F12}" sibTransId="{E55F53B4-8705-4730-A1AC-8358A7CC7517}"/>
    <dgm:cxn modelId="{95A77E9E-7DA1-480E-804C-418FA0381271}" type="presOf" srcId="{1F3D545C-266F-4DAF-BE36-A95FEC64E0B1}" destId="{D336326F-E0B6-4D68-A519-AFFF4CBE2696}" srcOrd="0" destOrd="0" presId="urn:microsoft.com/office/officeart/2008/layout/VerticalAccentList"/>
    <dgm:cxn modelId="{80FAF72A-1A4F-473E-8145-BB0D7B72F91A}" type="presOf" srcId="{F8786BDE-E8EA-446D-90B9-93007B9FF24F}" destId="{5533D457-C421-4DB0-97A8-60102B7403C4}" srcOrd="0" destOrd="0" presId="urn:microsoft.com/office/officeart/2008/layout/VerticalAccentList"/>
    <dgm:cxn modelId="{DA4418CC-9272-40E4-A92B-DEC8A74D1836}" type="presOf" srcId="{F53784AE-3A20-4524-96D2-F3C04F3FBD63}" destId="{83977B66-D121-45BD-806A-A75563A73BEB}" srcOrd="0" destOrd="0" presId="urn:microsoft.com/office/officeart/2008/layout/VerticalAccentList"/>
    <dgm:cxn modelId="{61A0EA7A-2688-456E-82FB-7F2DAC888421}" type="presOf" srcId="{782053B1-4CF9-49FD-8F26-D09BDB7B8B32}" destId="{E3503A88-A379-4C14-9FED-8F0BE72C7E42}" srcOrd="0" destOrd="0" presId="urn:microsoft.com/office/officeart/2008/layout/VerticalAccentList"/>
    <dgm:cxn modelId="{35E3BB67-B063-4684-A30C-4E3947C04084}" srcId="{F53784AE-3A20-4524-96D2-F3C04F3FBD63}" destId="{16C8CBFC-5687-414C-A6EC-43B80FCB8796}" srcOrd="2" destOrd="0" parTransId="{033D380F-9272-415E-88E0-27D55EBF60AB}" sibTransId="{37BD28C6-7CCB-49E1-AAC8-A401EE312A72}"/>
    <dgm:cxn modelId="{B17D5251-00C2-42A2-B29D-49447AC24F27}" srcId="{F53784AE-3A20-4524-96D2-F3C04F3FBD63}" destId="{5479C445-68A6-404D-A42A-BB0BE6884CA5}" srcOrd="0" destOrd="0" parTransId="{619ED720-E549-47DB-96B4-5EB673A5A889}" sibTransId="{D89A14A0-B33A-4F34-9292-FA0C34C3B50C}"/>
    <dgm:cxn modelId="{CC11DC0B-017B-4CD2-B04D-5716CE106335}" srcId="{1F3D545C-266F-4DAF-BE36-A95FEC64E0B1}" destId="{782053B1-4CF9-49FD-8F26-D09BDB7B8B32}" srcOrd="0" destOrd="0" parTransId="{07099CF8-97CB-4B1B-BC75-2CB4F679ADAB}" sibTransId="{2D7A0F61-6813-4FB0-B24A-F14323FB236C}"/>
    <dgm:cxn modelId="{3E3E951C-1555-4E65-B717-41EE3D7B43D0}" type="presOf" srcId="{9306B854-6DE1-4EF8-A8CE-3BE1E863E81B}" destId="{579A09FF-50EA-4A5A-9433-BCF1BC0D38CB}" srcOrd="0" destOrd="0" presId="urn:microsoft.com/office/officeart/2008/layout/VerticalAccentList"/>
    <dgm:cxn modelId="{DED9CE27-3AAD-4AD2-903A-DC55F26D4EC7}" type="presParOf" srcId="{83977B66-D121-45BD-806A-A75563A73BEB}" destId="{59EFF6D1-C3A3-4A31-AF9E-98F4DE13AF84}" srcOrd="0" destOrd="0" presId="urn:microsoft.com/office/officeart/2008/layout/VerticalAccentList"/>
    <dgm:cxn modelId="{C6C55492-2645-490B-9B91-710EB1D4498C}" type="presParOf" srcId="{59EFF6D1-C3A3-4A31-AF9E-98F4DE13AF84}" destId="{2D1726C7-02A8-4927-A746-37A005E9C388}" srcOrd="0" destOrd="0" presId="urn:microsoft.com/office/officeart/2008/layout/VerticalAccentList"/>
    <dgm:cxn modelId="{8CFE60C7-B83B-4D91-AB10-9B094FBE8839}" type="presParOf" srcId="{83977B66-D121-45BD-806A-A75563A73BEB}" destId="{44310020-6307-48B2-A8CD-560D4572A5F9}" srcOrd="1" destOrd="0" presId="urn:microsoft.com/office/officeart/2008/layout/VerticalAccentList"/>
    <dgm:cxn modelId="{61BC67E2-F10E-4038-A6A7-93E659290689}" type="presParOf" srcId="{44310020-6307-48B2-A8CD-560D4572A5F9}" destId="{0711ECF1-41F6-4783-BFB2-5E835AD08FA1}" srcOrd="0" destOrd="0" presId="urn:microsoft.com/office/officeart/2008/layout/VerticalAccentList"/>
    <dgm:cxn modelId="{682C0F6B-20EA-41C6-A651-519FD334CD84}" type="presParOf" srcId="{44310020-6307-48B2-A8CD-560D4572A5F9}" destId="{D353B91A-B12E-482E-9F2B-736DB637DE2A}" srcOrd="1" destOrd="0" presId="urn:microsoft.com/office/officeart/2008/layout/VerticalAccentList"/>
    <dgm:cxn modelId="{73FC3DD5-D11A-4618-9FE1-6F1F1ABE90AC}" type="presParOf" srcId="{44310020-6307-48B2-A8CD-560D4572A5F9}" destId="{6935F43D-186D-43F5-9D0B-A65F9BE94437}" srcOrd="2" destOrd="0" presId="urn:microsoft.com/office/officeart/2008/layout/VerticalAccentList"/>
    <dgm:cxn modelId="{01CE5288-B4BE-4EF1-9F9A-C884AD8318A0}" type="presParOf" srcId="{44310020-6307-48B2-A8CD-560D4572A5F9}" destId="{D6BD0AA0-D220-4D69-B453-7D10B38C3A6C}" srcOrd="3" destOrd="0" presId="urn:microsoft.com/office/officeart/2008/layout/VerticalAccentList"/>
    <dgm:cxn modelId="{42D3F9FB-0F33-4E63-8CD0-59108D8CCEDA}" type="presParOf" srcId="{44310020-6307-48B2-A8CD-560D4572A5F9}" destId="{4B5371C8-74FD-426D-B5FF-D72362291679}" srcOrd="4" destOrd="0" presId="urn:microsoft.com/office/officeart/2008/layout/VerticalAccentList"/>
    <dgm:cxn modelId="{D9873F4B-587F-4F1C-801E-E937472E1BFE}" type="presParOf" srcId="{44310020-6307-48B2-A8CD-560D4572A5F9}" destId="{C30DB743-837D-43DE-A391-ED11F44FB685}" srcOrd="5" destOrd="0" presId="urn:microsoft.com/office/officeart/2008/layout/VerticalAccentList"/>
    <dgm:cxn modelId="{859B418D-9FD1-4BB1-91AF-CBFD30EC3E7E}" type="presParOf" srcId="{44310020-6307-48B2-A8CD-560D4572A5F9}" destId="{A87AB11D-FAED-464A-952F-F480084F51A2}" srcOrd="6" destOrd="0" presId="urn:microsoft.com/office/officeart/2008/layout/VerticalAccentList"/>
    <dgm:cxn modelId="{8F301E1A-E8D6-4559-8653-13C9C88CB027}" type="presParOf" srcId="{44310020-6307-48B2-A8CD-560D4572A5F9}" destId="{579A09FF-50EA-4A5A-9433-BCF1BC0D38CB}" srcOrd="7" destOrd="0" presId="urn:microsoft.com/office/officeart/2008/layout/VerticalAccentList"/>
    <dgm:cxn modelId="{13348E4C-A424-42EB-AF71-ABEFF70F4E89}" type="presParOf" srcId="{83977B66-D121-45BD-806A-A75563A73BEB}" destId="{428454B9-1870-4E67-924E-43C1297700F6}" srcOrd="2" destOrd="0" presId="urn:microsoft.com/office/officeart/2008/layout/VerticalAccentList"/>
    <dgm:cxn modelId="{57804216-9003-4DD0-BC6F-49E0A8625B85}" type="presParOf" srcId="{83977B66-D121-45BD-806A-A75563A73BEB}" destId="{DC2E5FC8-F35F-4E59-B073-74772FF29D84}" srcOrd="3" destOrd="0" presId="urn:microsoft.com/office/officeart/2008/layout/VerticalAccentList"/>
    <dgm:cxn modelId="{360E3174-E6E6-4035-971A-362097068A30}" type="presParOf" srcId="{DC2E5FC8-F35F-4E59-B073-74772FF29D84}" destId="{D336326F-E0B6-4D68-A519-AFFF4CBE2696}" srcOrd="0" destOrd="0" presId="urn:microsoft.com/office/officeart/2008/layout/VerticalAccentList"/>
    <dgm:cxn modelId="{622B3472-1966-4E3E-8FCA-E62FEBFEB07D}" type="presParOf" srcId="{83977B66-D121-45BD-806A-A75563A73BEB}" destId="{362A35AB-F96E-4A32-A211-FC4EAAB55CCB}" srcOrd="4" destOrd="0" presId="urn:microsoft.com/office/officeart/2008/layout/VerticalAccentList"/>
    <dgm:cxn modelId="{4ADF012F-DCC9-4038-9A39-DEFC13ACCDE2}" type="presParOf" srcId="{362A35AB-F96E-4A32-A211-FC4EAAB55CCB}" destId="{C8323E68-F02B-4082-AEAB-987612872ED6}" srcOrd="0" destOrd="0" presId="urn:microsoft.com/office/officeart/2008/layout/VerticalAccentList"/>
    <dgm:cxn modelId="{F2C2B51C-98FA-4509-B70C-80949CA6268D}" type="presParOf" srcId="{362A35AB-F96E-4A32-A211-FC4EAAB55CCB}" destId="{5DE01015-68A7-4CCB-8A81-CC52E36CBF40}" srcOrd="1" destOrd="0" presId="urn:microsoft.com/office/officeart/2008/layout/VerticalAccentList"/>
    <dgm:cxn modelId="{4C060D08-22A5-4743-AFDF-E9E5A251D721}" type="presParOf" srcId="{362A35AB-F96E-4A32-A211-FC4EAAB55CCB}" destId="{C28A6297-3E36-49BE-90DC-4AC6CCE1A584}" srcOrd="2" destOrd="0" presId="urn:microsoft.com/office/officeart/2008/layout/VerticalAccentList"/>
    <dgm:cxn modelId="{DF045153-6E1F-40B9-8E5A-AEDA75962777}" type="presParOf" srcId="{362A35AB-F96E-4A32-A211-FC4EAAB55CCB}" destId="{EC8BC6E4-2B9E-4B7A-A441-0E112C95E0C1}" srcOrd="3" destOrd="0" presId="urn:microsoft.com/office/officeart/2008/layout/VerticalAccentList"/>
    <dgm:cxn modelId="{A964F4F0-6305-480F-A1C1-CE71E6B3FD3E}" type="presParOf" srcId="{362A35AB-F96E-4A32-A211-FC4EAAB55CCB}" destId="{EFC13247-104C-4D66-AF99-CDEBD51DE059}" srcOrd="4" destOrd="0" presId="urn:microsoft.com/office/officeart/2008/layout/VerticalAccentList"/>
    <dgm:cxn modelId="{79FC3E04-3844-4D18-B514-52081F050446}" type="presParOf" srcId="{362A35AB-F96E-4A32-A211-FC4EAAB55CCB}" destId="{B5E3D49E-39EE-471A-AE19-8869DE95B406}" srcOrd="5" destOrd="0" presId="urn:microsoft.com/office/officeart/2008/layout/VerticalAccentList"/>
    <dgm:cxn modelId="{9F248ADE-59E9-4191-9233-5EE6F6BF3AD9}" type="presParOf" srcId="{362A35AB-F96E-4A32-A211-FC4EAAB55CCB}" destId="{A1FCA66C-FD85-464F-B502-9D44466AE4E3}" srcOrd="6" destOrd="0" presId="urn:microsoft.com/office/officeart/2008/layout/VerticalAccentList"/>
    <dgm:cxn modelId="{994A50B6-EC5B-4C63-ACA2-FB9A08698F6B}" type="presParOf" srcId="{362A35AB-F96E-4A32-A211-FC4EAAB55CCB}" destId="{E3503A88-A379-4C14-9FED-8F0BE72C7E42}" srcOrd="7" destOrd="0" presId="urn:microsoft.com/office/officeart/2008/layout/VerticalAccentList"/>
    <dgm:cxn modelId="{BEB905DC-B908-46E0-B206-A97D98905C2C}" type="presParOf" srcId="{83977B66-D121-45BD-806A-A75563A73BEB}" destId="{FBADC8B7-50AC-4249-A6B1-964FC3D96137}" srcOrd="5" destOrd="0" presId="urn:microsoft.com/office/officeart/2008/layout/VerticalAccentList"/>
    <dgm:cxn modelId="{70B30FB9-6775-43F4-A089-B6079D3A85DF}" type="presParOf" srcId="{83977B66-D121-45BD-806A-A75563A73BEB}" destId="{7FB4404D-3016-4A4B-8D93-8F298A48367F}" srcOrd="6" destOrd="0" presId="urn:microsoft.com/office/officeart/2008/layout/VerticalAccentList"/>
    <dgm:cxn modelId="{9A743620-4C7E-40BE-B81F-2CF50C5307A1}" type="presParOf" srcId="{7FB4404D-3016-4A4B-8D93-8F298A48367F}" destId="{FB2228E5-158C-460B-A213-D34442EB3C6B}" srcOrd="0" destOrd="0" presId="urn:microsoft.com/office/officeart/2008/layout/VerticalAccentList"/>
    <dgm:cxn modelId="{53892981-207E-4C15-9683-22B55E444A60}" type="presParOf" srcId="{83977B66-D121-45BD-806A-A75563A73BEB}" destId="{7F67709B-712F-4502-A992-8FD05216321B}" srcOrd="7" destOrd="0" presId="urn:microsoft.com/office/officeart/2008/layout/VerticalAccentList"/>
    <dgm:cxn modelId="{E13D8214-79A1-458A-AC55-F1363A895DD6}" type="presParOf" srcId="{7F67709B-712F-4502-A992-8FD05216321B}" destId="{52D535BA-293C-4360-ACC6-EB2D1F91C672}" srcOrd="0" destOrd="0" presId="urn:microsoft.com/office/officeart/2008/layout/VerticalAccentList"/>
    <dgm:cxn modelId="{4F3E65F3-2432-4802-8E10-0ABADA7F7443}" type="presParOf" srcId="{7F67709B-712F-4502-A992-8FD05216321B}" destId="{734DFD9A-FB91-4F3E-BFCC-96902507A866}" srcOrd="1" destOrd="0" presId="urn:microsoft.com/office/officeart/2008/layout/VerticalAccentList"/>
    <dgm:cxn modelId="{EF5A9331-2D37-49B5-9435-22A94317D97A}" type="presParOf" srcId="{7F67709B-712F-4502-A992-8FD05216321B}" destId="{E6A01FD5-B281-424B-8223-D0CDD6CA3764}" srcOrd="2" destOrd="0" presId="urn:microsoft.com/office/officeart/2008/layout/VerticalAccentList"/>
    <dgm:cxn modelId="{BDC5FCE7-D06A-4499-AFFE-0E610CAE99D8}" type="presParOf" srcId="{7F67709B-712F-4502-A992-8FD05216321B}" destId="{D9512812-D3EE-4861-9ACC-DAD5DEF068CE}" srcOrd="3" destOrd="0" presId="urn:microsoft.com/office/officeart/2008/layout/VerticalAccentList"/>
    <dgm:cxn modelId="{A598A7B5-89D3-4996-ACA1-D5D7861D1DA9}" type="presParOf" srcId="{7F67709B-712F-4502-A992-8FD05216321B}" destId="{5F5997E5-D9D2-436D-B61C-896A788CB6E2}" srcOrd="4" destOrd="0" presId="urn:microsoft.com/office/officeart/2008/layout/VerticalAccentList"/>
    <dgm:cxn modelId="{FB386EC6-8842-4D87-974F-74C4D20428DA}" type="presParOf" srcId="{7F67709B-712F-4502-A992-8FD05216321B}" destId="{472EB17D-D198-408C-80FD-1806EBB216E9}" srcOrd="5" destOrd="0" presId="urn:microsoft.com/office/officeart/2008/layout/VerticalAccentList"/>
    <dgm:cxn modelId="{8DBCC6AE-7E71-4EB4-88F4-6898964EF984}" type="presParOf" srcId="{7F67709B-712F-4502-A992-8FD05216321B}" destId="{B5C30F98-E4A9-4519-A88A-EC4F5A49BA6C}" srcOrd="6" destOrd="0" presId="urn:microsoft.com/office/officeart/2008/layout/VerticalAccentList"/>
    <dgm:cxn modelId="{C9AC29BB-5C60-4803-AFE3-3AF3FD1E9CF8}" type="presParOf" srcId="{7F67709B-712F-4502-A992-8FD05216321B}" destId="{5533D457-C421-4DB0-97A8-60102B7403C4}"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3784AE-3A20-4524-96D2-F3C04F3FBD63}"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s-CR"/>
        </a:p>
      </dgm:t>
    </dgm:pt>
    <dgm:pt modelId="{5479C445-68A6-404D-A42A-BB0BE6884CA5}">
      <dgm:prSet phldrT="[Texto]" phldr="1"/>
      <dgm:spPr/>
      <dgm:t>
        <a:bodyPr/>
        <a:lstStyle/>
        <a:p>
          <a:endParaRPr lang="es-CR" dirty="0"/>
        </a:p>
      </dgm:t>
    </dgm:pt>
    <dgm:pt modelId="{619ED720-E549-47DB-96B4-5EB673A5A889}" type="parTrans" cxnId="{B17D5251-00C2-42A2-B29D-49447AC24F27}">
      <dgm:prSet/>
      <dgm:spPr/>
      <dgm:t>
        <a:bodyPr/>
        <a:lstStyle/>
        <a:p>
          <a:endParaRPr lang="es-CR"/>
        </a:p>
      </dgm:t>
    </dgm:pt>
    <dgm:pt modelId="{D89A14A0-B33A-4F34-9292-FA0C34C3B50C}" type="sibTrans" cxnId="{B17D5251-00C2-42A2-B29D-49447AC24F27}">
      <dgm:prSet/>
      <dgm:spPr/>
      <dgm:t>
        <a:bodyPr/>
        <a:lstStyle/>
        <a:p>
          <a:endParaRPr lang="es-CR"/>
        </a:p>
      </dgm:t>
    </dgm:pt>
    <dgm:pt modelId="{1F3D545C-266F-4DAF-BE36-A95FEC64E0B1}">
      <dgm:prSet phldrT="[Texto]"/>
      <dgm:spPr/>
      <dgm:t>
        <a:bodyPr/>
        <a:lstStyle/>
        <a:p>
          <a:endParaRPr lang="es-CR" dirty="0"/>
        </a:p>
      </dgm:t>
    </dgm:pt>
    <dgm:pt modelId="{272EACFF-206A-4BCA-9D88-D5905C939422}" type="parTrans" cxnId="{BC71AACA-0072-4CBA-A9EB-383A601BC388}">
      <dgm:prSet/>
      <dgm:spPr/>
      <dgm:t>
        <a:bodyPr/>
        <a:lstStyle/>
        <a:p>
          <a:endParaRPr lang="es-CR"/>
        </a:p>
      </dgm:t>
    </dgm:pt>
    <dgm:pt modelId="{BCF12150-D5FD-4EA8-8838-8C11EE593DA1}" type="sibTrans" cxnId="{BC71AACA-0072-4CBA-A9EB-383A601BC388}">
      <dgm:prSet/>
      <dgm:spPr/>
      <dgm:t>
        <a:bodyPr/>
        <a:lstStyle/>
        <a:p>
          <a:endParaRPr lang="es-CR"/>
        </a:p>
      </dgm:t>
    </dgm:pt>
    <dgm:pt modelId="{16C8CBFC-5687-414C-A6EC-43B80FCB8796}">
      <dgm:prSet phldrT="[Texto]"/>
      <dgm:spPr/>
      <dgm:t>
        <a:bodyPr/>
        <a:lstStyle/>
        <a:p>
          <a:endParaRPr lang="es-CR" dirty="0"/>
        </a:p>
      </dgm:t>
    </dgm:pt>
    <dgm:pt modelId="{033D380F-9272-415E-88E0-27D55EBF60AB}" type="parTrans" cxnId="{35E3BB67-B063-4684-A30C-4E3947C04084}">
      <dgm:prSet/>
      <dgm:spPr/>
      <dgm:t>
        <a:bodyPr/>
        <a:lstStyle/>
        <a:p>
          <a:endParaRPr lang="es-CR"/>
        </a:p>
      </dgm:t>
    </dgm:pt>
    <dgm:pt modelId="{37BD28C6-7CCB-49E1-AAC8-A401EE312A72}" type="sibTrans" cxnId="{35E3BB67-B063-4684-A30C-4E3947C04084}">
      <dgm:prSet/>
      <dgm:spPr/>
      <dgm:t>
        <a:bodyPr/>
        <a:lstStyle/>
        <a:p>
          <a:endParaRPr lang="es-CR"/>
        </a:p>
      </dgm:t>
    </dgm:pt>
    <dgm:pt modelId="{F8786BDE-E8EA-446D-90B9-93007B9FF24F}">
      <dgm:prSet phldrT="[Texto]" custT="1"/>
      <dgm:spPr/>
      <dgm:t>
        <a:bodyPr/>
        <a:lstStyle/>
        <a:p>
          <a:pPr algn="just"/>
          <a:r>
            <a:rPr lang="es-CR" sz="1400" i="0" dirty="0" smtClean="0">
              <a:effectLst/>
            </a:rPr>
            <a:t>Los documentos deben entregarse en orden cronológico, tanto dentro de cada expediente (antiguo a la vista), como en la serie a remitir.</a:t>
          </a:r>
          <a:endParaRPr lang="es-CR" sz="1400" dirty="0"/>
        </a:p>
      </dgm:t>
    </dgm:pt>
    <dgm:pt modelId="{5B784820-F755-49EC-A0F1-9E2D9AF16262}" type="sibTrans" cxnId="{76F4B6A1-FF2D-4D2D-8619-960E723A0D76}">
      <dgm:prSet/>
      <dgm:spPr/>
      <dgm:t>
        <a:bodyPr/>
        <a:lstStyle/>
        <a:p>
          <a:endParaRPr lang="es-CR"/>
        </a:p>
      </dgm:t>
    </dgm:pt>
    <dgm:pt modelId="{B83FD7A6-09A9-4D72-816B-0D05C61F4D6C}" type="parTrans" cxnId="{76F4B6A1-FF2D-4D2D-8619-960E723A0D76}">
      <dgm:prSet/>
      <dgm:spPr/>
      <dgm:t>
        <a:bodyPr/>
        <a:lstStyle/>
        <a:p>
          <a:endParaRPr lang="es-CR"/>
        </a:p>
      </dgm:t>
    </dgm:pt>
    <dgm:pt modelId="{782053B1-4CF9-49FD-8F26-D09BDB7B8B32}">
      <dgm:prSet phldrT="[Texto]" custT="1"/>
      <dgm:spPr/>
      <dgm:t>
        <a:bodyPr/>
        <a:lstStyle/>
        <a:p>
          <a:r>
            <a:rPr lang="es-CR" sz="1400" i="0" dirty="0" smtClean="0">
              <a:effectLst/>
            </a:rPr>
            <a:t>Las listas de remisión deben imprimirse de manera tal que no queden “cortadas”</a:t>
          </a:r>
          <a:endParaRPr lang="es-CR" sz="1400" dirty="0"/>
        </a:p>
      </dgm:t>
    </dgm:pt>
    <dgm:pt modelId="{2D7A0F61-6813-4FB0-B24A-F14323FB236C}" type="sibTrans" cxnId="{CC11DC0B-017B-4CD2-B04D-5716CE106335}">
      <dgm:prSet/>
      <dgm:spPr/>
      <dgm:t>
        <a:bodyPr/>
        <a:lstStyle/>
        <a:p>
          <a:endParaRPr lang="es-CR"/>
        </a:p>
      </dgm:t>
    </dgm:pt>
    <dgm:pt modelId="{07099CF8-97CB-4B1B-BC75-2CB4F679ADAB}" type="parTrans" cxnId="{CC11DC0B-017B-4CD2-B04D-5716CE106335}">
      <dgm:prSet/>
      <dgm:spPr/>
      <dgm:t>
        <a:bodyPr/>
        <a:lstStyle/>
        <a:p>
          <a:endParaRPr lang="es-CR"/>
        </a:p>
      </dgm:t>
    </dgm:pt>
    <dgm:pt modelId="{9306B854-6DE1-4EF8-A8CE-3BE1E863E81B}">
      <dgm:prSet phldrT="[Texto]" custT="1"/>
      <dgm:spPr/>
      <dgm:t>
        <a:bodyPr/>
        <a:lstStyle/>
        <a:p>
          <a:r>
            <a:rPr lang="es-CR" sz="1400" i="0" dirty="0" smtClean="0">
              <a:effectLst/>
            </a:rPr>
            <a:t>Las fechas que se deben consignar en las listas de remisión son las de los documentos a remitir propiamente.</a:t>
          </a:r>
          <a:endParaRPr lang="es-CR" sz="1400" dirty="0"/>
        </a:p>
      </dgm:t>
    </dgm:pt>
    <dgm:pt modelId="{E55F53B4-8705-4730-A1AC-8358A7CC7517}" type="sibTrans" cxnId="{62116750-2D31-4E09-BC46-970C8F31BCB6}">
      <dgm:prSet/>
      <dgm:spPr/>
      <dgm:t>
        <a:bodyPr/>
        <a:lstStyle/>
        <a:p>
          <a:endParaRPr lang="es-CR"/>
        </a:p>
      </dgm:t>
    </dgm:pt>
    <dgm:pt modelId="{C9A1E020-3575-482F-89C7-B37DA4188F12}" type="parTrans" cxnId="{62116750-2D31-4E09-BC46-970C8F31BCB6}">
      <dgm:prSet/>
      <dgm:spPr/>
      <dgm:t>
        <a:bodyPr/>
        <a:lstStyle/>
        <a:p>
          <a:endParaRPr lang="es-CR"/>
        </a:p>
      </dgm:t>
    </dgm:pt>
    <dgm:pt modelId="{83977B66-D121-45BD-806A-A75563A73BEB}" type="pres">
      <dgm:prSet presAssocID="{F53784AE-3A20-4524-96D2-F3C04F3FBD63}" presName="Name0" presStyleCnt="0">
        <dgm:presLayoutVars>
          <dgm:chMax/>
          <dgm:chPref/>
          <dgm:dir/>
        </dgm:presLayoutVars>
      </dgm:prSet>
      <dgm:spPr/>
      <dgm:t>
        <a:bodyPr/>
        <a:lstStyle/>
        <a:p>
          <a:endParaRPr lang="es-CR"/>
        </a:p>
      </dgm:t>
    </dgm:pt>
    <dgm:pt modelId="{59EFF6D1-C3A3-4A31-AF9E-98F4DE13AF84}" type="pres">
      <dgm:prSet presAssocID="{5479C445-68A6-404D-A42A-BB0BE6884CA5}" presName="parenttextcomposite" presStyleCnt="0"/>
      <dgm:spPr/>
      <dgm:t>
        <a:bodyPr/>
        <a:lstStyle/>
        <a:p>
          <a:endParaRPr lang="es-CR"/>
        </a:p>
      </dgm:t>
    </dgm:pt>
    <dgm:pt modelId="{2D1726C7-02A8-4927-A746-37A005E9C388}" type="pres">
      <dgm:prSet presAssocID="{5479C445-68A6-404D-A42A-BB0BE6884CA5}" presName="parenttext" presStyleLbl="revTx" presStyleIdx="0" presStyleCnt="3">
        <dgm:presLayoutVars>
          <dgm:chMax/>
          <dgm:chPref val="2"/>
          <dgm:bulletEnabled val="1"/>
        </dgm:presLayoutVars>
      </dgm:prSet>
      <dgm:spPr/>
      <dgm:t>
        <a:bodyPr/>
        <a:lstStyle/>
        <a:p>
          <a:endParaRPr lang="es-CR"/>
        </a:p>
      </dgm:t>
    </dgm:pt>
    <dgm:pt modelId="{44310020-6307-48B2-A8CD-560D4572A5F9}" type="pres">
      <dgm:prSet presAssocID="{5479C445-68A6-404D-A42A-BB0BE6884CA5}" presName="composite" presStyleCnt="0"/>
      <dgm:spPr/>
      <dgm:t>
        <a:bodyPr/>
        <a:lstStyle/>
        <a:p>
          <a:endParaRPr lang="es-CR"/>
        </a:p>
      </dgm:t>
    </dgm:pt>
    <dgm:pt modelId="{0711ECF1-41F6-4783-BFB2-5E835AD08FA1}" type="pres">
      <dgm:prSet presAssocID="{5479C445-68A6-404D-A42A-BB0BE6884CA5}" presName="chevron1" presStyleLbl="alignNode1" presStyleIdx="0" presStyleCnt="21"/>
      <dgm:spPr/>
      <dgm:t>
        <a:bodyPr/>
        <a:lstStyle/>
        <a:p>
          <a:endParaRPr lang="es-CR"/>
        </a:p>
      </dgm:t>
    </dgm:pt>
    <dgm:pt modelId="{D353B91A-B12E-482E-9F2B-736DB637DE2A}" type="pres">
      <dgm:prSet presAssocID="{5479C445-68A6-404D-A42A-BB0BE6884CA5}" presName="chevron2" presStyleLbl="alignNode1" presStyleIdx="1" presStyleCnt="21"/>
      <dgm:spPr/>
      <dgm:t>
        <a:bodyPr/>
        <a:lstStyle/>
        <a:p>
          <a:endParaRPr lang="es-CR"/>
        </a:p>
      </dgm:t>
    </dgm:pt>
    <dgm:pt modelId="{6935F43D-186D-43F5-9D0B-A65F9BE94437}" type="pres">
      <dgm:prSet presAssocID="{5479C445-68A6-404D-A42A-BB0BE6884CA5}" presName="chevron3" presStyleLbl="alignNode1" presStyleIdx="2" presStyleCnt="21"/>
      <dgm:spPr/>
      <dgm:t>
        <a:bodyPr/>
        <a:lstStyle/>
        <a:p>
          <a:endParaRPr lang="es-CR"/>
        </a:p>
      </dgm:t>
    </dgm:pt>
    <dgm:pt modelId="{D6BD0AA0-D220-4D69-B453-7D10B38C3A6C}" type="pres">
      <dgm:prSet presAssocID="{5479C445-68A6-404D-A42A-BB0BE6884CA5}" presName="chevron4" presStyleLbl="alignNode1" presStyleIdx="3" presStyleCnt="21"/>
      <dgm:spPr/>
      <dgm:t>
        <a:bodyPr/>
        <a:lstStyle/>
        <a:p>
          <a:endParaRPr lang="es-CR"/>
        </a:p>
      </dgm:t>
    </dgm:pt>
    <dgm:pt modelId="{4B5371C8-74FD-426D-B5FF-D72362291679}" type="pres">
      <dgm:prSet presAssocID="{5479C445-68A6-404D-A42A-BB0BE6884CA5}" presName="chevron5" presStyleLbl="alignNode1" presStyleIdx="4" presStyleCnt="21"/>
      <dgm:spPr/>
      <dgm:t>
        <a:bodyPr/>
        <a:lstStyle/>
        <a:p>
          <a:endParaRPr lang="es-CR"/>
        </a:p>
      </dgm:t>
    </dgm:pt>
    <dgm:pt modelId="{C30DB743-837D-43DE-A391-ED11F44FB685}" type="pres">
      <dgm:prSet presAssocID="{5479C445-68A6-404D-A42A-BB0BE6884CA5}" presName="chevron6" presStyleLbl="alignNode1" presStyleIdx="5" presStyleCnt="21"/>
      <dgm:spPr/>
      <dgm:t>
        <a:bodyPr/>
        <a:lstStyle/>
        <a:p>
          <a:endParaRPr lang="es-CR"/>
        </a:p>
      </dgm:t>
    </dgm:pt>
    <dgm:pt modelId="{A87AB11D-FAED-464A-952F-F480084F51A2}" type="pres">
      <dgm:prSet presAssocID="{5479C445-68A6-404D-A42A-BB0BE6884CA5}" presName="chevron7" presStyleLbl="alignNode1" presStyleIdx="6" presStyleCnt="21"/>
      <dgm:spPr/>
      <dgm:t>
        <a:bodyPr/>
        <a:lstStyle/>
        <a:p>
          <a:endParaRPr lang="es-CR"/>
        </a:p>
      </dgm:t>
    </dgm:pt>
    <dgm:pt modelId="{579A09FF-50EA-4A5A-9433-BCF1BC0D38CB}" type="pres">
      <dgm:prSet presAssocID="{5479C445-68A6-404D-A42A-BB0BE6884CA5}" presName="childtext" presStyleLbl="solidFgAcc1" presStyleIdx="0" presStyleCnt="3">
        <dgm:presLayoutVars>
          <dgm:chMax/>
          <dgm:chPref val="0"/>
          <dgm:bulletEnabled val="1"/>
        </dgm:presLayoutVars>
      </dgm:prSet>
      <dgm:spPr/>
      <dgm:t>
        <a:bodyPr/>
        <a:lstStyle/>
        <a:p>
          <a:endParaRPr lang="es-CR"/>
        </a:p>
      </dgm:t>
    </dgm:pt>
    <dgm:pt modelId="{428454B9-1870-4E67-924E-43C1297700F6}" type="pres">
      <dgm:prSet presAssocID="{D89A14A0-B33A-4F34-9292-FA0C34C3B50C}" presName="sibTrans" presStyleCnt="0"/>
      <dgm:spPr/>
      <dgm:t>
        <a:bodyPr/>
        <a:lstStyle/>
        <a:p>
          <a:endParaRPr lang="es-CR"/>
        </a:p>
      </dgm:t>
    </dgm:pt>
    <dgm:pt modelId="{DC2E5FC8-F35F-4E59-B073-74772FF29D84}" type="pres">
      <dgm:prSet presAssocID="{1F3D545C-266F-4DAF-BE36-A95FEC64E0B1}" presName="parenttextcomposite" presStyleCnt="0"/>
      <dgm:spPr/>
      <dgm:t>
        <a:bodyPr/>
        <a:lstStyle/>
        <a:p>
          <a:endParaRPr lang="es-CR"/>
        </a:p>
      </dgm:t>
    </dgm:pt>
    <dgm:pt modelId="{D336326F-E0B6-4D68-A519-AFFF4CBE2696}" type="pres">
      <dgm:prSet presAssocID="{1F3D545C-266F-4DAF-BE36-A95FEC64E0B1}" presName="parenttext" presStyleLbl="revTx" presStyleIdx="1" presStyleCnt="3">
        <dgm:presLayoutVars>
          <dgm:chMax/>
          <dgm:chPref val="2"/>
          <dgm:bulletEnabled val="1"/>
        </dgm:presLayoutVars>
      </dgm:prSet>
      <dgm:spPr/>
      <dgm:t>
        <a:bodyPr/>
        <a:lstStyle/>
        <a:p>
          <a:endParaRPr lang="es-CR"/>
        </a:p>
      </dgm:t>
    </dgm:pt>
    <dgm:pt modelId="{362A35AB-F96E-4A32-A211-FC4EAAB55CCB}" type="pres">
      <dgm:prSet presAssocID="{1F3D545C-266F-4DAF-BE36-A95FEC64E0B1}" presName="composite" presStyleCnt="0"/>
      <dgm:spPr/>
      <dgm:t>
        <a:bodyPr/>
        <a:lstStyle/>
        <a:p>
          <a:endParaRPr lang="es-CR"/>
        </a:p>
      </dgm:t>
    </dgm:pt>
    <dgm:pt modelId="{C8323E68-F02B-4082-AEAB-987612872ED6}" type="pres">
      <dgm:prSet presAssocID="{1F3D545C-266F-4DAF-BE36-A95FEC64E0B1}" presName="chevron1" presStyleLbl="alignNode1" presStyleIdx="7" presStyleCnt="21"/>
      <dgm:spPr/>
      <dgm:t>
        <a:bodyPr/>
        <a:lstStyle/>
        <a:p>
          <a:endParaRPr lang="es-CR"/>
        </a:p>
      </dgm:t>
    </dgm:pt>
    <dgm:pt modelId="{5DE01015-68A7-4CCB-8A81-CC52E36CBF40}" type="pres">
      <dgm:prSet presAssocID="{1F3D545C-266F-4DAF-BE36-A95FEC64E0B1}" presName="chevron2" presStyleLbl="alignNode1" presStyleIdx="8" presStyleCnt="21"/>
      <dgm:spPr/>
      <dgm:t>
        <a:bodyPr/>
        <a:lstStyle/>
        <a:p>
          <a:endParaRPr lang="es-CR"/>
        </a:p>
      </dgm:t>
    </dgm:pt>
    <dgm:pt modelId="{C28A6297-3E36-49BE-90DC-4AC6CCE1A584}" type="pres">
      <dgm:prSet presAssocID="{1F3D545C-266F-4DAF-BE36-A95FEC64E0B1}" presName="chevron3" presStyleLbl="alignNode1" presStyleIdx="9" presStyleCnt="21"/>
      <dgm:spPr/>
      <dgm:t>
        <a:bodyPr/>
        <a:lstStyle/>
        <a:p>
          <a:endParaRPr lang="es-CR"/>
        </a:p>
      </dgm:t>
    </dgm:pt>
    <dgm:pt modelId="{EC8BC6E4-2B9E-4B7A-A441-0E112C95E0C1}" type="pres">
      <dgm:prSet presAssocID="{1F3D545C-266F-4DAF-BE36-A95FEC64E0B1}" presName="chevron4" presStyleLbl="alignNode1" presStyleIdx="10" presStyleCnt="21"/>
      <dgm:spPr/>
      <dgm:t>
        <a:bodyPr/>
        <a:lstStyle/>
        <a:p>
          <a:endParaRPr lang="es-CR"/>
        </a:p>
      </dgm:t>
    </dgm:pt>
    <dgm:pt modelId="{EFC13247-104C-4D66-AF99-CDEBD51DE059}" type="pres">
      <dgm:prSet presAssocID="{1F3D545C-266F-4DAF-BE36-A95FEC64E0B1}" presName="chevron5" presStyleLbl="alignNode1" presStyleIdx="11" presStyleCnt="21"/>
      <dgm:spPr/>
      <dgm:t>
        <a:bodyPr/>
        <a:lstStyle/>
        <a:p>
          <a:endParaRPr lang="es-CR"/>
        </a:p>
      </dgm:t>
    </dgm:pt>
    <dgm:pt modelId="{B5E3D49E-39EE-471A-AE19-8869DE95B406}" type="pres">
      <dgm:prSet presAssocID="{1F3D545C-266F-4DAF-BE36-A95FEC64E0B1}" presName="chevron6" presStyleLbl="alignNode1" presStyleIdx="12" presStyleCnt="21"/>
      <dgm:spPr/>
      <dgm:t>
        <a:bodyPr/>
        <a:lstStyle/>
        <a:p>
          <a:endParaRPr lang="es-CR"/>
        </a:p>
      </dgm:t>
    </dgm:pt>
    <dgm:pt modelId="{A1FCA66C-FD85-464F-B502-9D44466AE4E3}" type="pres">
      <dgm:prSet presAssocID="{1F3D545C-266F-4DAF-BE36-A95FEC64E0B1}" presName="chevron7" presStyleLbl="alignNode1" presStyleIdx="13" presStyleCnt="21"/>
      <dgm:spPr/>
      <dgm:t>
        <a:bodyPr/>
        <a:lstStyle/>
        <a:p>
          <a:endParaRPr lang="es-CR"/>
        </a:p>
      </dgm:t>
    </dgm:pt>
    <dgm:pt modelId="{E3503A88-A379-4C14-9FED-8F0BE72C7E42}" type="pres">
      <dgm:prSet presAssocID="{1F3D545C-266F-4DAF-BE36-A95FEC64E0B1}" presName="childtext" presStyleLbl="solidFgAcc1" presStyleIdx="1" presStyleCnt="3">
        <dgm:presLayoutVars>
          <dgm:chMax/>
          <dgm:chPref val="0"/>
          <dgm:bulletEnabled val="1"/>
        </dgm:presLayoutVars>
      </dgm:prSet>
      <dgm:spPr/>
      <dgm:t>
        <a:bodyPr/>
        <a:lstStyle/>
        <a:p>
          <a:endParaRPr lang="es-CR"/>
        </a:p>
      </dgm:t>
    </dgm:pt>
    <dgm:pt modelId="{FBADC8B7-50AC-4249-A6B1-964FC3D96137}" type="pres">
      <dgm:prSet presAssocID="{BCF12150-D5FD-4EA8-8838-8C11EE593DA1}" presName="sibTrans" presStyleCnt="0"/>
      <dgm:spPr/>
      <dgm:t>
        <a:bodyPr/>
        <a:lstStyle/>
        <a:p>
          <a:endParaRPr lang="es-CR"/>
        </a:p>
      </dgm:t>
    </dgm:pt>
    <dgm:pt modelId="{7FB4404D-3016-4A4B-8D93-8F298A48367F}" type="pres">
      <dgm:prSet presAssocID="{16C8CBFC-5687-414C-A6EC-43B80FCB8796}" presName="parenttextcomposite" presStyleCnt="0"/>
      <dgm:spPr/>
      <dgm:t>
        <a:bodyPr/>
        <a:lstStyle/>
        <a:p>
          <a:endParaRPr lang="es-CR"/>
        </a:p>
      </dgm:t>
    </dgm:pt>
    <dgm:pt modelId="{FB2228E5-158C-460B-A213-D34442EB3C6B}" type="pres">
      <dgm:prSet presAssocID="{16C8CBFC-5687-414C-A6EC-43B80FCB8796}" presName="parenttext" presStyleLbl="revTx" presStyleIdx="2" presStyleCnt="3">
        <dgm:presLayoutVars>
          <dgm:chMax/>
          <dgm:chPref val="2"/>
          <dgm:bulletEnabled val="1"/>
        </dgm:presLayoutVars>
      </dgm:prSet>
      <dgm:spPr/>
      <dgm:t>
        <a:bodyPr/>
        <a:lstStyle/>
        <a:p>
          <a:endParaRPr lang="es-CR"/>
        </a:p>
      </dgm:t>
    </dgm:pt>
    <dgm:pt modelId="{7F67709B-712F-4502-A992-8FD05216321B}" type="pres">
      <dgm:prSet presAssocID="{16C8CBFC-5687-414C-A6EC-43B80FCB8796}" presName="composite" presStyleCnt="0"/>
      <dgm:spPr/>
      <dgm:t>
        <a:bodyPr/>
        <a:lstStyle/>
        <a:p>
          <a:endParaRPr lang="es-CR"/>
        </a:p>
      </dgm:t>
    </dgm:pt>
    <dgm:pt modelId="{52D535BA-293C-4360-ACC6-EB2D1F91C672}" type="pres">
      <dgm:prSet presAssocID="{16C8CBFC-5687-414C-A6EC-43B80FCB8796}" presName="chevron1" presStyleLbl="alignNode1" presStyleIdx="14" presStyleCnt="21"/>
      <dgm:spPr/>
      <dgm:t>
        <a:bodyPr/>
        <a:lstStyle/>
        <a:p>
          <a:endParaRPr lang="es-CR"/>
        </a:p>
      </dgm:t>
    </dgm:pt>
    <dgm:pt modelId="{734DFD9A-FB91-4F3E-BFCC-96902507A866}" type="pres">
      <dgm:prSet presAssocID="{16C8CBFC-5687-414C-A6EC-43B80FCB8796}" presName="chevron2" presStyleLbl="alignNode1" presStyleIdx="15" presStyleCnt="21"/>
      <dgm:spPr/>
      <dgm:t>
        <a:bodyPr/>
        <a:lstStyle/>
        <a:p>
          <a:endParaRPr lang="es-CR"/>
        </a:p>
      </dgm:t>
    </dgm:pt>
    <dgm:pt modelId="{E6A01FD5-B281-424B-8223-D0CDD6CA3764}" type="pres">
      <dgm:prSet presAssocID="{16C8CBFC-5687-414C-A6EC-43B80FCB8796}" presName="chevron3" presStyleLbl="alignNode1" presStyleIdx="16" presStyleCnt="21"/>
      <dgm:spPr/>
      <dgm:t>
        <a:bodyPr/>
        <a:lstStyle/>
        <a:p>
          <a:endParaRPr lang="es-CR"/>
        </a:p>
      </dgm:t>
    </dgm:pt>
    <dgm:pt modelId="{D9512812-D3EE-4861-9ACC-DAD5DEF068CE}" type="pres">
      <dgm:prSet presAssocID="{16C8CBFC-5687-414C-A6EC-43B80FCB8796}" presName="chevron4" presStyleLbl="alignNode1" presStyleIdx="17" presStyleCnt="21"/>
      <dgm:spPr/>
      <dgm:t>
        <a:bodyPr/>
        <a:lstStyle/>
        <a:p>
          <a:endParaRPr lang="es-CR"/>
        </a:p>
      </dgm:t>
    </dgm:pt>
    <dgm:pt modelId="{5F5997E5-D9D2-436D-B61C-896A788CB6E2}" type="pres">
      <dgm:prSet presAssocID="{16C8CBFC-5687-414C-A6EC-43B80FCB8796}" presName="chevron5" presStyleLbl="alignNode1" presStyleIdx="18" presStyleCnt="21"/>
      <dgm:spPr/>
      <dgm:t>
        <a:bodyPr/>
        <a:lstStyle/>
        <a:p>
          <a:endParaRPr lang="es-CR"/>
        </a:p>
      </dgm:t>
    </dgm:pt>
    <dgm:pt modelId="{472EB17D-D198-408C-80FD-1806EBB216E9}" type="pres">
      <dgm:prSet presAssocID="{16C8CBFC-5687-414C-A6EC-43B80FCB8796}" presName="chevron6" presStyleLbl="alignNode1" presStyleIdx="19" presStyleCnt="21"/>
      <dgm:spPr/>
      <dgm:t>
        <a:bodyPr/>
        <a:lstStyle/>
        <a:p>
          <a:endParaRPr lang="es-CR"/>
        </a:p>
      </dgm:t>
    </dgm:pt>
    <dgm:pt modelId="{B5C30F98-E4A9-4519-A88A-EC4F5A49BA6C}" type="pres">
      <dgm:prSet presAssocID="{16C8CBFC-5687-414C-A6EC-43B80FCB8796}" presName="chevron7" presStyleLbl="alignNode1" presStyleIdx="20" presStyleCnt="21"/>
      <dgm:spPr/>
      <dgm:t>
        <a:bodyPr/>
        <a:lstStyle/>
        <a:p>
          <a:endParaRPr lang="es-CR"/>
        </a:p>
      </dgm:t>
    </dgm:pt>
    <dgm:pt modelId="{5533D457-C421-4DB0-97A8-60102B7403C4}" type="pres">
      <dgm:prSet presAssocID="{16C8CBFC-5687-414C-A6EC-43B80FCB8796}" presName="childtext" presStyleLbl="solidFgAcc1" presStyleIdx="2" presStyleCnt="3">
        <dgm:presLayoutVars>
          <dgm:chMax/>
          <dgm:chPref val="0"/>
          <dgm:bulletEnabled val="1"/>
        </dgm:presLayoutVars>
      </dgm:prSet>
      <dgm:spPr/>
      <dgm:t>
        <a:bodyPr/>
        <a:lstStyle/>
        <a:p>
          <a:endParaRPr lang="es-CR"/>
        </a:p>
      </dgm:t>
    </dgm:pt>
  </dgm:ptLst>
  <dgm:cxnLst>
    <dgm:cxn modelId="{9B919BD1-EA73-400F-8F3F-A6AA360B9550}" type="presOf" srcId="{9306B854-6DE1-4EF8-A8CE-3BE1E863E81B}" destId="{579A09FF-50EA-4A5A-9433-BCF1BC0D38CB}" srcOrd="0" destOrd="0" presId="urn:microsoft.com/office/officeart/2008/layout/VerticalAccentList"/>
    <dgm:cxn modelId="{62116750-2D31-4E09-BC46-970C8F31BCB6}" srcId="{5479C445-68A6-404D-A42A-BB0BE6884CA5}" destId="{9306B854-6DE1-4EF8-A8CE-3BE1E863E81B}" srcOrd="0" destOrd="0" parTransId="{C9A1E020-3575-482F-89C7-B37DA4188F12}" sibTransId="{E55F53B4-8705-4730-A1AC-8358A7CC7517}"/>
    <dgm:cxn modelId="{479DCFC4-B2DC-416B-B945-28D474347462}" type="presOf" srcId="{1F3D545C-266F-4DAF-BE36-A95FEC64E0B1}" destId="{D336326F-E0B6-4D68-A519-AFFF4CBE2696}" srcOrd="0" destOrd="0" presId="urn:microsoft.com/office/officeart/2008/layout/VerticalAccentList"/>
    <dgm:cxn modelId="{35E3BB67-B063-4684-A30C-4E3947C04084}" srcId="{F53784AE-3A20-4524-96D2-F3C04F3FBD63}" destId="{16C8CBFC-5687-414C-A6EC-43B80FCB8796}" srcOrd="2" destOrd="0" parTransId="{033D380F-9272-415E-88E0-27D55EBF60AB}" sibTransId="{37BD28C6-7CCB-49E1-AAC8-A401EE312A72}"/>
    <dgm:cxn modelId="{13CFA461-33B6-41C9-86DD-21C11F696FBB}" type="presOf" srcId="{782053B1-4CF9-49FD-8F26-D09BDB7B8B32}" destId="{E3503A88-A379-4C14-9FED-8F0BE72C7E42}" srcOrd="0" destOrd="0" presId="urn:microsoft.com/office/officeart/2008/layout/VerticalAccentList"/>
    <dgm:cxn modelId="{AE5F8F7D-411F-4588-9B42-678142F90256}" type="presOf" srcId="{16C8CBFC-5687-414C-A6EC-43B80FCB8796}" destId="{FB2228E5-158C-460B-A213-D34442EB3C6B}" srcOrd="0" destOrd="0" presId="urn:microsoft.com/office/officeart/2008/layout/VerticalAccentList"/>
    <dgm:cxn modelId="{AF758C5A-F8CA-43B0-9B98-F8A28365810D}" type="presOf" srcId="{5479C445-68A6-404D-A42A-BB0BE6884CA5}" destId="{2D1726C7-02A8-4927-A746-37A005E9C388}" srcOrd="0" destOrd="0" presId="urn:microsoft.com/office/officeart/2008/layout/VerticalAccentList"/>
    <dgm:cxn modelId="{BC71AACA-0072-4CBA-A9EB-383A601BC388}" srcId="{F53784AE-3A20-4524-96D2-F3C04F3FBD63}" destId="{1F3D545C-266F-4DAF-BE36-A95FEC64E0B1}" srcOrd="1" destOrd="0" parTransId="{272EACFF-206A-4BCA-9D88-D5905C939422}" sibTransId="{BCF12150-D5FD-4EA8-8838-8C11EE593DA1}"/>
    <dgm:cxn modelId="{B17D5251-00C2-42A2-B29D-49447AC24F27}" srcId="{F53784AE-3A20-4524-96D2-F3C04F3FBD63}" destId="{5479C445-68A6-404D-A42A-BB0BE6884CA5}" srcOrd="0" destOrd="0" parTransId="{619ED720-E549-47DB-96B4-5EB673A5A889}" sibTransId="{D89A14A0-B33A-4F34-9292-FA0C34C3B50C}"/>
    <dgm:cxn modelId="{CC11DC0B-017B-4CD2-B04D-5716CE106335}" srcId="{1F3D545C-266F-4DAF-BE36-A95FEC64E0B1}" destId="{782053B1-4CF9-49FD-8F26-D09BDB7B8B32}" srcOrd="0" destOrd="0" parTransId="{07099CF8-97CB-4B1B-BC75-2CB4F679ADAB}" sibTransId="{2D7A0F61-6813-4FB0-B24A-F14323FB236C}"/>
    <dgm:cxn modelId="{21BC568C-3EB9-4CA0-A366-350BFAABADD5}" type="presOf" srcId="{F53784AE-3A20-4524-96D2-F3C04F3FBD63}" destId="{83977B66-D121-45BD-806A-A75563A73BEB}" srcOrd="0" destOrd="0" presId="urn:microsoft.com/office/officeart/2008/layout/VerticalAccentList"/>
    <dgm:cxn modelId="{CE82C458-91CB-4B9F-972C-10D894184999}" type="presOf" srcId="{F8786BDE-E8EA-446D-90B9-93007B9FF24F}" destId="{5533D457-C421-4DB0-97A8-60102B7403C4}" srcOrd="0" destOrd="0" presId="urn:microsoft.com/office/officeart/2008/layout/VerticalAccentList"/>
    <dgm:cxn modelId="{76F4B6A1-FF2D-4D2D-8619-960E723A0D76}" srcId="{16C8CBFC-5687-414C-A6EC-43B80FCB8796}" destId="{F8786BDE-E8EA-446D-90B9-93007B9FF24F}" srcOrd="0" destOrd="0" parTransId="{B83FD7A6-09A9-4D72-816B-0D05C61F4D6C}" sibTransId="{5B784820-F755-49EC-A0F1-9E2D9AF16262}"/>
    <dgm:cxn modelId="{2BAE85DB-1F37-4FB7-9321-F9BFD2B92EF1}" type="presParOf" srcId="{83977B66-D121-45BD-806A-A75563A73BEB}" destId="{59EFF6D1-C3A3-4A31-AF9E-98F4DE13AF84}" srcOrd="0" destOrd="0" presId="urn:microsoft.com/office/officeart/2008/layout/VerticalAccentList"/>
    <dgm:cxn modelId="{E60A17A3-9677-4A41-B0FB-1668BCC0BFC5}" type="presParOf" srcId="{59EFF6D1-C3A3-4A31-AF9E-98F4DE13AF84}" destId="{2D1726C7-02A8-4927-A746-37A005E9C388}" srcOrd="0" destOrd="0" presId="urn:microsoft.com/office/officeart/2008/layout/VerticalAccentList"/>
    <dgm:cxn modelId="{6A884CF9-FA9A-4E0B-97E9-BF7F61CA808C}" type="presParOf" srcId="{83977B66-D121-45BD-806A-A75563A73BEB}" destId="{44310020-6307-48B2-A8CD-560D4572A5F9}" srcOrd="1" destOrd="0" presId="urn:microsoft.com/office/officeart/2008/layout/VerticalAccentList"/>
    <dgm:cxn modelId="{987FE61F-7930-433C-BC94-9078DD2E985D}" type="presParOf" srcId="{44310020-6307-48B2-A8CD-560D4572A5F9}" destId="{0711ECF1-41F6-4783-BFB2-5E835AD08FA1}" srcOrd="0" destOrd="0" presId="urn:microsoft.com/office/officeart/2008/layout/VerticalAccentList"/>
    <dgm:cxn modelId="{9607A083-AB5B-441B-ACE2-66F85868A974}" type="presParOf" srcId="{44310020-6307-48B2-A8CD-560D4572A5F9}" destId="{D353B91A-B12E-482E-9F2B-736DB637DE2A}" srcOrd="1" destOrd="0" presId="urn:microsoft.com/office/officeart/2008/layout/VerticalAccentList"/>
    <dgm:cxn modelId="{C6A58BE6-5DAD-4527-8179-43A6AA07C2D2}" type="presParOf" srcId="{44310020-6307-48B2-A8CD-560D4572A5F9}" destId="{6935F43D-186D-43F5-9D0B-A65F9BE94437}" srcOrd="2" destOrd="0" presId="urn:microsoft.com/office/officeart/2008/layout/VerticalAccentList"/>
    <dgm:cxn modelId="{9DA98627-C5DA-4480-B1A3-A11388A387E2}" type="presParOf" srcId="{44310020-6307-48B2-A8CD-560D4572A5F9}" destId="{D6BD0AA0-D220-4D69-B453-7D10B38C3A6C}" srcOrd="3" destOrd="0" presId="urn:microsoft.com/office/officeart/2008/layout/VerticalAccentList"/>
    <dgm:cxn modelId="{CEB09635-65F5-4A4A-B06A-282CA0D2F77C}" type="presParOf" srcId="{44310020-6307-48B2-A8CD-560D4572A5F9}" destId="{4B5371C8-74FD-426D-B5FF-D72362291679}" srcOrd="4" destOrd="0" presId="urn:microsoft.com/office/officeart/2008/layout/VerticalAccentList"/>
    <dgm:cxn modelId="{A99D76AE-3CB4-496D-A1A3-7E66967B681F}" type="presParOf" srcId="{44310020-6307-48B2-A8CD-560D4572A5F9}" destId="{C30DB743-837D-43DE-A391-ED11F44FB685}" srcOrd="5" destOrd="0" presId="urn:microsoft.com/office/officeart/2008/layout/VerticalAccentList"/>
    <dgm:cxn modelId="{AA6DC1A4-F762-4C53-ABF6-B040256EA8F7}" type="presParOf" srcId="{44310020-6307-48B2-A8CD-560D4572A5F9}" destId="{A87AB11D-FAED-464A-952F-F480084F51A2}" srcOrd="6" destOrd="0" presId="urn:microsoft.com/office/officeart/2008/layout/VerticalAccentList"/>
    <dgm:cxn modelId="{0783166D-C411-42D3-8AE9-5D76B01DF21E}" type="presParOf" srcId="{44310020-6307-48B2-A8CD-560D4572A5F9}" destId="{579A09FF-50EA-4A5A-9433-BCF1BC0D38CB}" srcOrd="7" destOrd="0" presId="urn:microsoft.com/office/officeart/2008/layout/VerticalAccentList"/>
    <dgm:cxn modelId="{315092CC-4DEE-4B97-A857-96CC379CFE4F}" type="presParOf" srcId="{83977B66-D121-45BD-806A-A75563A73BEB}" destId="{428454B9-1870-4E67-924E-43C1297700F6}" srcOrd="2" destOrd="0" presId="urn:microsoft.com/office/officeart/2008/layout/VerticalAccentList"/>
    <dgm:cxn modelId="{0C1C21E6-B021-4FDA-9CCA-28ADA52528C9}" type="presParOf" srcId="{83977B66-D121-45BD-806A-A75563A73BEB}" destId="{DC2E5FC8-F35F-4E59-B073-74772FF29D84}" srcOrd="3" destOrd="0" presId="urn:microsoft.com/office/officeart/2008/layout/VerticalAccentList"/>
    <dgm:cxn modelId="{D8C30F72-D810-4CB8-A25C-65ACA6D424E2}" type="presParOf" srcId="{DC2E5FC8-F35F-4E59-B073-74772FF29D84}" destId="{D336326F-E0B6-4D68-A519-AFFF4CBE2696}" srcOrd="0" destOrd="0" presId="urn:microsoft.com/office/officeart/2008/layout/VerticalAccentList"/>
    <dgm:cxn modelId="{2EB7FAA9-2315-4A56-9C73-7C8888F9351D}" type="presParOf" srcId="{83977B66-D121-45BD-806A-A75563A73BEB}" destId="{362A35AB-F96E-4A32-A211-FC4EAAB55CCB}" srcOrd="4" destOrd="0" presId="urn:microsoft.com/office/officeart/2008/layout/VerticalAccentList"/>
    <dgm:cxn modelId="{374C9C04-7C5F-4A39-BCC0-AF1CA559545C}" type="presParOf" srcId="{362A35AB-F96E-4A32-A211-FC4EAAB55CCB}" destId="{C8323E68-F02B-4082-AEAB-987612872ED6}" srcOrd="0" destOrd="0" presId="urn:microsoft.com/office/officeart/2008/layout/VerticalAccentList"/>
    <dgm:cxn modelId="{91D412CE-2E97-454D-8BEE-408E66837BB1}" type="presParOf" srcId="{362A35AB-F96E-4A32-A211-FC4EAAB55CCB}" destId="{5DE01015-68A7-4CCB-8A81-CC52E36CBF40}" srcOrd="1" destOrd="0" presId="urn:microsoft.com/office/officeart/2008/layout/VerticalAccentList"/>
    <dgm:cxn modelId="{8C93609B-FE04-4740-A4D8-E4B4FC034890}" type="presParOf" srcId="{362A35AB-F96E-4A32-A211-FC4EAAB55CCB}" destId="{C28A6297-3E36-49BE-90DC-4AC6CCE1A584}" srcOrd="2" destOrd="0" presId="urn:microsoft.com/office/officeart/2008/layout/VerticalAccentList"/>
    <dgm:cxn modelId="{0463D111-20DD-4F9E-A589-222A897458B4}" type="presParOf" srcId="{362A35AB-F96E-4A32-A211-FC4EAAB55CCB}" destId="{EC8BC6E4-2B9E-4B7A-A441-0E112C95E0C1}" srcOrd="3" destOrd="0" presId="urn:microsoft.com/office/officeart/2008/layout/VerticalAccentList"/>
    <dgm:cxn modelId="{3C5107E9-539C-4FEC-8EB4-542F6E525FDC}" type="presParOf" srcId="{362A35AB-F96E-4A32-A211-FC4EAAB55CCB}" destId="{EFC13247-104C-4D66-AF99-CDEBD51DE059}" srcOrd="4" destOrd="0" presId="urn:microsoft.com/office/officeart/2008/layout/VerticalAccentList"/>
    <dgm:cxn modelId="{A9E76763-C6DB-4DB8-87EE-7EB46EBA2CD0}" type="presParOf" srcId="{362A35AB-F96E-4A32-A211-FC4EAAB55CCB}" destId="{B5E3D49E-39EE-471A-AE19-8869DE95B406}" srcOrd="5" destOrd="0" presId="urn:microsoft.com/office/officeart/2008/layout/VerticalAccentList"/>
    <dgm:cxn modelId="{CFBA2A59-63DE-4905-8EA9-46874F878DEB}" type="presParOf" srcId="{362A35AB-F96E-4A32-A211-FC4EAAB55CCB}" destId="{A1FCA66C-FD85-464F-B502-9D44466AE4E3}" srcOrd="6" destOrd="0" presId="urn:microsoft.com/office/officeart/2008/layout/VerticalAccentList"/>
    <dgm:cxn modelId="{CB85E78E-38E9-40D3-BF2C-5E19B2B75207}" type="presParOf" srcId="{362A35AB-F96E-4A32-A211-FC4EAAB55CCB}" destId="{E3503A88-A379-4C14-9FED-8F0BE72C7E42}" srcOrd="7" destOrd="0" presId="urn:microsoft.com/office/officeart/2008/layout/VerticalAccentList"/>
    <dgm:cxn modelId="{BCC9323C-7AA2-4692-9FB5-22AA9776413D}" type="presParOf" srcId="{83977B66-D121-45BD-806A-A75563A73BEB}" destId="{FBADC8B7-50AC-4249-A6B1-964FC3D96137}" srcOrd="5" destOrd="0" presId="urn:microsoft.com/office/officeart/2008/layout/VerticalAccentList"/>
    <dgm:cxn modelId="{264740A5-1612-4DF7-A4B0-99013EA4B700}" type="presParOf" srcId="{83977B66-D121-45BD-806A-A75563A73BEB}" destId="{7FB4404D-3016-4A4B-8D93-8F298A48367F}" srcOrd="6" destOrd="0" presId="urn:microsoft.com/office/officeart/2008/layout/VerticalAccentList"/>
    <dgm:cxn modelId="{A40B919D-E26A-497E-A13A-1FAA67CC734A}" type="presParOf" srcId="{7FB4404D-3016-4A4B-8D93-8F298A48367F}" destId="{FB2228E5-158C-460B-A213-D34442EB3C6B}" srcOrd="0" destOrd="0" presId="urn:microsoft.com/office/officeart/2008/layout/VerticalAccentList"/>
    <dgm:cxn modelId="{DE7A364B-DBCB-4DA2-B882-C397DEB72786}" type="presParOf" srcId="{83977B66-D121-45BD-806A-A75563A73BEB}" destId="{7F67709B-712F-4502-A992-8FD05216321B}" srcOrd="7" destOrd="0" presId="urn:microsoft.com/office/officeart/2008/layout/VerticalAccentList"/>
    <dgm:cxn modelId="{DF6C80DF-8412-4768-A540-01608E87E0A0}" type="presParOf" srcId="{7F67709B-712F-4502-A992-8FD05216321B}" destId="{52D535BA-293C-4360-ACC6-EB2D1F91C672}" srcOrd="0" destOrd="0" presId="urn:microsoft.com/office/officeart/2008/layout/VerticalAccentList"/>
    <dgm:cxn modelId="{96A02FE7-FAFC-47A9-8A5F-F06E2B6ACAF8}" type="presParOf" srcId="{7F67709B-712F-4502-A992-8FD05216321B}" destId="{734DFD9A-FB91-4F3E-BFCC-96902507A866}" srcOrd="1" destOrd="0" presId="urn:microsoft.com/office/officeart/2008/layout/VerticalAccentList"/>
    <dgm:cxn modelId="{D78C7A84-4B08-47B8-B653-2F2CF5CFD67A}" type="presParOf" srcId="{7F67709B-712F-4502-A992-8FD05216321B}" destId="{E6A01FD5-B281-424B-8223-D0CDD6CA3764}" srcOrd="2" destOrd="0" presId="urn:microsoft.com/office/officeart/2008/layout/VerticalAccentList"/>
    <dgm:cxn modelId="{1B1F02D1-5621-4E85-8D47-3BD89934D13F}" type="presParOf" srcId="{7F67709B-712F-4502-A992-8FD05216321B}" destId="{D9512812-D3EE-4861-9ACC-DAD5DEF068CE}" srcOrd="3" destOrd="0" presId="urn:microsoft.com/office/officeart/2008/layout/VerticalAccentList"/>
    <dgm:cxn modelId="{2BDFBB25-0920-4A25-8856-9F68288AE294}" type="presParOf" srcId="{7F67709B-712F-4502-A992-8FD05216321B}" destId="{5F5997E5-D9D2-436D-B61C-896A788CB6E2}" srcOrd="4" destOrd="0" presId="urn:microsoft.com/office/officeart/2008/layout/VerticalAccentList"/>
    <dgm:cxn modelId="{D5788F7F-5B5E-4339-A7AF-7DD35C649FAE}" type="presParOf" srcId="{7F67709B-712F-4502-A992-8FD05216321B}" destId="{472EB17D-D198-408C-80FD-1806EBB216E9}" srcOrd="5" destOrd="0" presId="urn:microsoft.com/office/officeart/2008/layout/VerticalAccentList"/>
    <dgm:cxn modelId="{71BDFA28-303E-4BA3-8553-4581CF5E5F79}" type="presParOf" srcId="{7F67709B-712F-4502-A992-8FD05216321B}" destId="{B5C30F98-E4A9-4519-A88A-EC4F5A49BA6C}" srcOrd="6" destOrd="0" presId="urn:microsoft.com/office/officeart/2008/layout/VerticalAccentList"/>
    <dgm:cxn modelId="{32467FE8-6987-478E-91C0-6268DBBAD210}" type="presParOf" srcId="{7F67709B-712F-4502-A992-8FD05216321B}" destId="{5533D457-C421-4DB0-97A8-60102B7403C4}"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3784AE-3A20-4524-96D2-F3C04F3FBD63}"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s-CR"/>
        </a:p>
      </dgm:t>
    </dgm:pt>
    <dgm:pt modelId="{5479C445-68A6-404D-A42A-BB0BE6884CA5}">
      <dgm:prSet phldrT="[Texto]" phldr="1"/>
      <dgm:spPr/>
      <dgm:t>
        <a:bodyPr/>
        <a:lstStyle/>
        <a:p>
          <a:endParaRPr lang="es-CR" dirty="0"/>
        </a:p>
      </dgm:t>
    </dgm:pt>
    <dgm:pt modelId="{619ED720-E549-47DB-96B4-5EB673A5A889}" type="parTrans" cxnId="{B17D5251-00C2-42A2-B29D-49447AC24F27}">
      <dgm:prSet/>
      <dgm:spPr/>
      <dgm:t>
        <a:bodyPr/>
        <a:lstStyle/>
        <a:p>
          <a:endParaRPr lang="es-CR"/>
        </a:p>
      </dgm:t>
    </dgm:pt>
    <dgm:pt modelId="{D89A14A0-B33A-4F34-9292-FA0C34C3B50C}" type="sibTrans" cxnId="{B17D5251-00C2-42A2-B29D-49447AC24F27}">
      <dgm:prSet/>
      <dgm:spPr/>
      <dgm:t>
        <a:bodyPr/>
        <a:lstStyle/>
        <a:p>
          <a:endParaRPr lang="es-CR"/>
        </a:p>
      </dgm:t>
    </dgm:pt>
    <dgm:pt modelId="{1F3D545C-266F-4DAF-BE36-A95FEC64E0B1}">
      <dgm:prSet phldrT="[Texto]"/>
      <dgm:spPr/>
      <dgm:t>
        <a:bodyPr/>
        <a:lstStyle/>
        <a:p>
          <a:endParaRPr lang="es-CR" dirty="0"/>
        </a:p>
      </dgm:t>
    </dgm:pt>
    <dgm:pt modelId="{272EACFF-206A-4BCA-9D88-D5905C939422}" type="parTrans" cxnId="{BC71AACA-0072-4CBA-A9EB-383A601BC388}">
      <dgm:prSet/>
      <dgm:spPr/>
      <dgm:t>
        <a:bodyPr/>
        <a:lstStyle/>
        <a:p>
          <a:endParaRPr lang="es-CR"/>
        </a:p>
      </dgm:t>
    </dgm:pt>
    <dgm:pt modelId="{BCF12150-D5FD-4EA8-8838-8C11EE593DA1}" type="sibTrans" cxnId="{BC71AACA-0072-4CBA-A9EB-383A601BC388}">
      <dgm:prSet/>
      <dgm:spPr/>
      <dgm:t>
        <a:bodyPr/>
        <a:lstStyle/>
        <a:p>
          <a:endParaRPr lang="es-CR"/>
        </a:p>
      </dgm:t>
    </dgm:pt>
    <dgm:pt modelId="{16C8CBFC-5687-414C-A6EC-43B80FCB8796}">
      <dgm:prSet phldrT="[Texto]"/>
      <dgm:spPr/>
      <dgm:t>
        <a:bodyPr/>
        <a:lstStyle/>
        <a:p>
          <a:endParaRPr lang="es-CR" dirty="0"/>
        </a:p>
      </dgm:t>
    </dgm:pt>
    <dgm:pt modelId="{033D380F-9272-415E-88E0-27D55EBF60AB}" type="parTrans" cxnId="{35E3BB67-B063-4684-A30C-4E3947C04084}">
      <dgm:prSet/>
      <dgm:spPr/>
      <dgm:t>
        <a:bodyPr/>
        <a:lstStyle/>
        <a:p>
          <a:endParaRPr lang="es-CR"/>
        </a:p>
      </dgm:t>
    </dgm:pt>
    <dgm:pt modelId="{37BD28C6-7CCB-49E1-AAC8-A401EE312A72}" type="sibTrans" cxnId="{35E3BB67-B063-4684-A30C-4E3947C04084}">
      <dgm:prSet/>
      <dgm:spPr/>
      <dgm:t>
        <a:bodyPr/>
        <a:lstStyle/>
        <a:p>
          <a:endParaRPr lang="es-CR"/>
        </a:p>
      </dgm:t>
    </dgm:pt>
    <dgm:pt modelId="{F8786BDE-E8EA-446D-90B9-93007B9FF24F}">
      <dgm:prSet phldrT="[Texto]" custT="1"/>
      <dgm:spPr/>
      <dgm:t>
        <a:bodyPr/>
        <a:lstStyle/>
        <a:p>
          <a:pPr algn="just"/>
          <a:r>
            <a:rPr lang="es-ES" sz="1400" dirty="0" smtClean="0"/>
            <a:t>Una vez revisada la lista de remisión, se coordinará una fecha y hora para entregar los documentos.</a:t>
          </a:r>
          <a:endParaRPr lang="es-CR" sz="1400" dirty="0"/>
        </a:p>
      </dgm:t>
    </dgm:pt>
    <dgm:pt modelId="{5B784820-F755-49EC-A0F1-9E2D9AF16262}" type="sibTrans" cxnId="{76F4B6A1-FF2D-4D2D-8619-960E723A0D76}">
      <dgm:prSet/>
      <dgm:spPr/>
      <dgm:t>
        <a:bodyPr/>
        <a:lstStyle/>
        <a:p>
          <a:endParaRPr lang="es-CR"/>
        </a:p>
      </dgm:t>
    </dgm:pt>
    <dgm:pt modelId="{B83FD7A6-09A9-4D72-816B-0D05C61F4D6C}" type="parTrans" cxnId="{76F4B6A1-FF2D-4D2D-8619-960E723A0D76}">
      <dgm:prSet/>
      <dgm:spPr/>
      <dgm:t>
        <a:bodyPr/>
        <a:lstStyle/>
        <a:p>
          <a:endParaRPr lang="es-CR"/>
        </a:p>
      </dgm:t>
    </dgm:pt>
    <dgm:pt modelId="{782053B1-4CF9-49FD-8F26-D09BDB7B8B32}">
      <dgm:prSet phldrT="[Texto]" custT="1"/>
      <dgm:spPr/>
      <dgm:t>
        <a:bodyPr/>
        <a:lstStyle/>
        <a:p>
          <a:r>
            <a:rPr lang="es-CR" sz="1400" i="0" dirty="0" smtClean="0">
              <a:effectLst/>
            </a:rPr>
            <a:t>Reportar faltantes o vacíos de información en las series documentales declaradas.</a:t>
          </a:r>
          <a:endParaRPr lang="es-CR" sz="1400" dirty="0"/>
        </a:p>
      </dgm:t>
    </dgm:pt>
    <dgm:pt modelId="{2D7A0F61-6813-4FB0-B24A-F14323FB236C}" type="sibTrans" cxnId="{CC11DC0B-017B-4CD2-B04D-5716CE106335}">
      <dgm:prSet/>
      <dgm:spPr/>
      <dgm:t>
        <a:bodyPr/>
        <a:lstStyle/>
        <a:p>
          <a:endParaRPr lang="es-CR"/>
        </a:p>
      </dgm:t>
    </dgm:pt>
    <dgm:pt modelId="{07099CF8-97CB-4B1B-BC75-2CB4F679ADAB}" type="parTrans" cxnId="{CC11DC0B-017B-4CD2-B04D-5716CE106335}">
      <dgm:prSet/>
      <dgm:spPr/>
      <dgm:t>
        <a:bodyPr/>
        <a:lstStyle/>
        <a:p>
          <a:endParaRPr lang="es-CR"/>
        </a:p>
      </dgm:t>
    </dgm:pt>
    <dgm:pt modelId="{9306B854-6DE1-4EF8-A8CE-3BE1E863E81B}">
      <dgm:prSet phldrT="[Texto]" custT="1"/>
      <dgm:spPr/>
      <dgm:t>
        <a:bodyPr/>
        <a:lstStyle/>
        <a:p>
          <a:r>
            <a:rPr lang="es-CR" sz="1400" i="0" dirty="0" smtClean="0">
              <a:effectLst/>
            </a:rPr>
            <a:t>Debe comunicarse si los documentos presentan problemas en su estado de conservación.</a:t>
          </a:r>
          <a:endParaRPr lang="es-CR" sz="1400" dirty="0"/>
        </a:p>
      </dgm:t>
    </dgm:pt>
    <dgm:pt modelId="{E55F53B4-8705-4730-A1AC-8358A7CC7517}" type="sibTrans" cxnId="{62116750-2D31-4E09-BC46-970C8F31BCB6}">
      <dgm:prSet/>
      <dgm:spPr/>
      <dgm:t>
        <a:bodyPr/>
        <a:lstStyle/>
        <a:p>
          <a:endParaRPr lang="es-CR"/>
        </a:p>
      </dgm:t>
    </dgm:pt>
    <dgm:pt modelId="{C9A1E020-3575-482F-89C7-B37DA4188F12}" type="parTrans" cxnId="{62116750-2D31-4E09-BC46-970C8F31BCB6}">
      <dgm:prSet/>
      <dgm:spPr/>
      <dgm:t>
        <a:bodyPr/>
        <a:lstStyle/>
        <a:p>
          <a:endParaRPr lang="es-CR"/>
        </a:p>
      </dgm:t>
    </dgm:pt>
    <dgm:pt modelId="{83977B66-D121-45BD-806A-A75563A73BEB}" type="pres">
      <dgm:prSet presAssocID="{F53784AE-3A20-4524-96D2-F3C04F3FBD63}" presName="Name0" presStyleCnt="0">
        <dgm:presLayoutVars>
          <dgm:chMax/>
          <dgm:chPref/>
          <dgm:dir/>
        </dgm:presLayoutVars>
      </dgm:prSet>
      <dgm:spPr/>
      <dgm:t>
        <a:bodyPr/>
        <a:lstStyle/>
        <a:p>
          <a:endParaRPr lang="es-CR"/>
        </a:p>
      </dgm:t>
    </dgm:pt>
    <dgm:pt modelId="{59EFF6D1-C3A3-4A31-AF9E-98F4DE13AF84}" type="pres">
      <dgm:prSet presAssocID="{5479C445-68A6-404D-A42A-BB0BE6884CA5}" presName="parenttextcomposite" presStyleCnt="0"/>
      <dgm:spPr/>
      <dgm:t>
        <a:bodyPr/>
        <a:lstStyle/>
        <a:p>
          <a:endParaRPr lang="es-CR"/>
        </a:p>
      </dgm:t>
    </dgm:pt>
    <dgm:pt modelId="{2D1726C7-02A8-4927-A746-37A005E9C388}" type="pres">
      <dgm:prSet presAssocID="{5479C445-68A6-404D-A42A-BB0BE6884CA5}" presName="parenttext" presStyleLbl="revTx" presStyleIdx="0" presStyleCnt="3">
        <dgm:presLayoutVars>
          <dgm:chMax/>
          <dgm:chPref val="2"/>
          <dgm:bulletEnabled val="1"/>
        </dgm:presLayoutVars>
      </dgm:prSet>
      <dgm:spPr/>
      <dgm:t>
        <a:bodyPr/>
        <a:lstStyle/>
        <a:p>
          <a:endParaRPr lang="es-CR"/>
        </a:p>
      </dgm:t>
    </dgm:pt>
    <dgm:pt modelId="{44310020-6307-48B2-A8CD-560D4572A5F9}" type="pres">
      <dgm:prSet presAssocID="{5479C445-68A6-404D-A42A-BB0BE6884CA5}" presName="composite" presStyleCnt="0"/>
      <dgm:spPr/>
      <dgm:t>
        <a:bodyPr/>
        <a:lstStyle/>
        <a:p>
          <a:endParaRPr lang="es-CR"/>
        </a:p>
      </dgm:t>
    </dgm:pt>
    <dgm:pt modelId="{0711ECF1-41F6-4783-BFB2-5E835AD08FA1}" type="pres">
      <dgm:prSet presAssocID="{5479C445-68A6-404D-A42A-BB0BE6884CA5}" presName="chevron1" presStyleLbl="alignNode1" presStyleIdx="0" presStyleCnt="21"/>
      <dgm:spPr/>
      <dgm:t>
        <a:bodyPr/>
        <a:lstStyle/>
        <a:p>
          <a:endParaRPr lang="es-CR"/>
        </a:p>
      </dgm:t>
    </dgm:pt>
    <dgm:pt modelId="{D353B91A-B12E-482E-9F2B-736DB637DE2A}" type="pres">
      <dgm:prSet presAssocID="{5479C445-68A6-404D-A42A-BB0BE6884CA5}" presName="chevron2" presStyleLbl="alignNode1" presStyleIdx="1" presStyleCnt="21"/>
      <dgm:spPr/>
      <dgm:t>
        <a:bodyPr/>
        <a:lstStyle/>
        <a:p>
          <a:endParaRPr lang="es-CR"/>
        </a:p>
      </dgm:t>
    </dgm:pt>
    <dgm:pt modelId="{6935F43D-186D-43F5-9D0B-A65F9BE94437}" type="pres">
      <dgm:prSet presAssocID="{5479C445-68A6-404D-A42A-BB0BE6884CA5}" presName="chevron3" presStyleLbl="alignNode1" presStyleIdx="2" presStyleCnt="21"/>
      <dgm:spPr/>
      <dgm:t>
        <a:bodyPr/>
        <a:lstStyle/>
        <a:p>
          <a:endParaRPr lang="es-CR"/>
        </a:p>
      </dgm:t>
    </dgm:pt>
    <dgm:pt modelId="{D6BD0AA0-D220-4D69-B453-7D10B38C3A6C}" type="pres">
      <dgm:prSet presAssocID="{5479C445-68A6-404D-A42A-BB0BE6884CA5}" presName="chevron4" presStyleLbl="alignNode1" presStyleIdx="3" presStyleCnt="21"/>
      <dgm:spPr/>
      <dgm:t>
        <a:bodyPr/>
        <a:lstStyle/>
        <a:p>
          <a:endParaRPr lang="es-CR"/>
        </a:p>
      </dgm:t>
    </dgm:pt>
    <dgm:pt modelId="{4B5371C8-74FD-426D-B5FF-D72362291679}" type="pres">
      <dgm:prSet presAssocID="{5479C445-68A6-404D-A42A-BB0BE6884CA5}" presName="chevron5" presStyleLbl="alignNode1" presStyleIdx="4" presStyleCnt="21"/>
      <dgm:spPr/>
      <dgm:t>
        <a:bodyPr/>
        <a:lstStyle/>
        <a:p>
          <a:endParaRPr lang="es-CR"/>
        </a:p>
      </dgm:t>
    </dgm:pt>
    <dgm:pt modelId="{C30DB743-837D-43DE-A391-ED11F44FB685}" type="pres">
      <dgm:prSet presAssocID="{5479C445-68A6-404D-A42A-BB0BE6884CA5}" presName="chevron6" presStyleLbl="alignNode1" presStyleIdx="5" presStyleCnt="21"/>
      <dgm:spPr/>
      <dgm:t>
        <a:bodyPr/>
        <a:lstStyle/>
        <a:p>
          <a:endParaRPr lang="es-CR"/>
        </a:p>
      </dgm:t>
    </dgm:pt>
    <dgm:pt modelId="{A87AB11D-FAED-464A-952F-F480084F51A2}" type="pres">
      <dgm:prSet presAssocID="{5479C445-68A6-404D-A42A-BB0BE6884CA5}" presName="chevron7" presStyleLbl="alignNode1" presStyleIdx="6" presStyleCnt="21"/>
      <dgm:spPr/>
      <dgm:t>
        <a:bodyPr/>
        <a:lstStyle/>
        <a:p>
          <a:endParaRPr lang="es-CR"/>
        </a:p>
      </dgm:t>
    </dgm:pt>
    <dgm:pt modelId="{579A09FF-50EA-4A5A-9433-BCF1BC0D38CB}" type="pres">
      <dgm:prSet presAssocID="{5479C445-68A6-404D-A42A-BB0BE6884CA5}" presName="childtext" presStyleLbl="solidFgAcc1" presStyleIdx="0" presStyleCnt="3">
        <dgm:presLayoutVars>
          <dgm:chMax/>
          <dgm:chPref val="0"/>
          <dgm:bulletEnabled val="1"/>
        </dgm:presLayoutVars>
      </dgm:prSet>
      <dgm:spPr/>
      <dgm:t>
        <a:bodyPr/>
        <a:lstStyle/>
        <a:p>
          <a:endParaRPr lang="es-CR"/>
        </a:p>
      </dgm:t>
    </dgm:pt>
    <dgm:pt modelId="{428454B9-1870-4E67-924E-43C1297700F6}" type="pres">
      <dgm:prSet presAssocID="{D89A14A0-B33A-4F34-9292-FA0C34C3B50C}" presName="sibTrans" presStyleCnt="0"/>
      <dgm:spPr/>
      <dgm:t>
        <a:bodyPr/>
        <a:lstStyle/>
        <a:p>
          <a:endParaRPr lang="es-CR"/>
        </a:p>
      </dgm:t>
    </dgm:pt>
    <dgm:pt modelId="{DC2E5FC8-F35F-4E59-B073-74772FF29D84}" type="pres">
      <dgm:prSet presAssocID="{1F3D545C-266F-4DAF-BE36-A95FEC64E0B1}" presName="parenttextcomposite" presStyleCnt="0"/>
      <dgm:spPr/>
      <dgm:t>
        <a:bodyPr/>
        <a:lstStyle/>
        <a:p>
          <a:endParaRPr lang="es-CR"/>
        </a:p>
      </dgm:t>
    </dgm:pt>
    <dgm:pt modelId="{D336326F-E0B6-4D68-A519-AFFF4CBE2696}" type="pres">
      <dgm:prSet presAssocID="{1F3D545C-266F-4DAF-BE36-A95FEC64E0B1}" presName="parenttext" presStyleLbl="revTx" presStyleIdx="1" presStyleCnt="3">
        <dgm:presLayoutVars>
          <dgm:chMax/>
          <dgm:chPref val="2"/>
          <dgm:bulletEnabled val="1"/>
        </dgm:presLayoutVars>
      </dgm:prSet>
      <dgm:spPr/>
      <dgm:t>
        <a:bodyPr/>
        <a:lstStyle/>
        <a:p>
          <a:endParaRPr lang="es-CR"/>
        </a:p>
      </dgm:t>
    </dgm:pt>
    <dgm:pt modelId="{362A35AB-F96E-4A32-A211-FC4EAAB55CCB}" type="pres">
      <dgm:prSet presAssocID="{1F3D545C-266F-4DAF-BE36-A95FEC64E0B1}" presName="composite" presStyleCnt="0"/>
      <dgm:spPr/>
      <dgm:t>
        <a:bodyPr/>
        <a:lstStyle/>
        <a:p>
          <a:endParaRPr lang="es-CR"/>
        </a:p>
      </dgm:t>
    </dgm:pt>
    <dgm:pt modelId="{C8323E68-F02B-4082-AEAB-987612872ED6}" type="pres">
      <dgm:prSet presAssocID="{1F3D545C-266F-4DAF-BE36-A95FEC64E0B1}" presName="chevron1" presStyleLbl="alignNode1" presStyleIdx="7" presStyleCnt="21"/>
      <dgm:spPr/>
      <dgm:t>
        <a:bodyPr/>
        <a:lstStyle/>
        <a:p>
          <a:endParaRPr lang="es-CR"/>
        </a:p>
      </dgm:t>
    </dgm:pt>
    <dgm:pt modelId="{5DE01015-68A7-4CCB-8A81-CC52E36CBF40}" type="pres">
      <dgm:prSet presAssocID="{1F3D545C-266F-4DAF-BE36-A95FEC64E0B1}" presName="chevron2" presStyleLbl="alignNode1" presStyleIdx="8" presStyleCnt="21"/>
      <dgm:spPr/>
      <dgm:t>
        <a:bodyPr/>
        <a:lstStyle/>
        <a:p>
          <a:endParaRPr lang="es-CR"/>
        </a:p>
      </dgm:t>
    </dgm:pt>
    <dgm:pt modelId="{C28A6297-3E36-49BE-90DC-4AC6CCE1A584}" type="pres">
      <dgm:prSet presAssocID="{1F3D545C-266F-4DAF-BE36-A95FEC64E0B1}" presName="chevron3" presStyleLbl="alignNode1" presStyleIdx="9" presStyleCnt="21"/>
      <dgm:spPr/>
      <dgm:t>
        <a:bodyPr/>
        <a:lstStyle/>
        <a:p>
          <a:endParaRPr lang="es-CR"/>
        </a:p>
      </dgm:t>
    </dgm:pt>
    <dgm:pt modelId="{EC8BC6E4-2B9E-4B7A-A441-0E112C95E0C1}" type="pres">
      <dgm:prSet presAssocID="{1F3D545C-266F-4DAF-BE36-A95FEC64E0B1}" presName="chevron4" presStyleLbl="alignNode1" presStyleIdx="10" presStyleCnt="21"/>
      <dgm:spPr/>
      <dgm:t>
        <a:bodyPr/>
        <a:lstStyle/>
        <a:p>
          <a:endParaRPr lang="es-CR"/>
        </a:p>
      </dgm:t>
    </dgm:pt>
    <dgm:pt modelId="{EFC13247-104C-4D66-AF99-CDEBD51DE059}" type="pres">
      <dgm:prSet presAssocID="{1F3D545C-266F-4DAF-BE36-A95FEC64E0B1}" presName="chevron5" presStyleLbl="alignNode1" presStyleIdx="11" presStyleCnt="21"/>
      <dgm:spPr/>
      <dgm:t>
        <a:bodyPr/>
        <a:lstStyle/>
        <a:p>
          <a:endParaRPr lang="es-CR"/>
        </a:p>
      </dgm:t>
    </dgm:pt>
    <dgm:pt modelId="{B5E3D49E-39EE-471A-AE19-8869DE95B406}" type="pres">
      <dgm:prSet presAssocID="{1F3D545C-266F-4DAF-BE36-A95FEC64E0B1}" presName="chevron6" presStyleLbl="alignNode1" presStyleIdx="12" presStyleCnt="21"/>
      <dgm:spPr/>
      <dgm:t>
        <a:bodyPr/>
        <a:lstStyle/>
        <a:p>
          <a:endParaRPr lang="es-CR"/>
        </a:p>
      </dgm:t>
    </dgm:pt>
    <dgm:pt modelId="{A1FCA66C-FD85-464F-B502-9D44466AE4E3}" type="pres">
      <dgm:prSet presAssocID="{1F3D545C-266F-4DAF-BE36-A95FEC64E0B1}" presName="chevron7" presStyleLbl="alignNode1" presStyleIdx="13" presStyleCnt="21"/>
      <dgm:spPr/>
      <dgm:t>
        <a:bodyPr/>
        <a:lstStyle/>
        <a:p>
          <a:endParaRPr lang="es-CR"/>
        </a:p>
      </dgm:t>
    </dgm:pt>
    <dgm:pt modelId="{E3503A88-A379-4C14-9FED-8F0BE72C7E42}" type="pres">
      <dgm:prSet presAssocID="{1F3D545C-266F-4DAF-BE36-A95FEC64E0B1}" presName="childtext" presStyleLbl="solidFgAcc1" presStyleIdx="1" presStyleCnt="3">
        <dgm:presLayoutVars>
          <dgm:chMax/>
          <dgm:chPref val="0"/>
          <dgm:bulletEnabled val="1"/>
        </dgm:presLayoutVars>
      </dgm:prSet>
      <dgm:spPr/>
      <dgm:t>
        <a:bodyPr/>
        <a:lstStyle/>
        <a:p>
          <a:endParaRPr lang="es-CR"/>
        </a:p>
      </dgm:t>
    </dgm:pt>
    <dgm:pt modelId="{FBADC8B7-50AC-4249-A6B1-964FC3D96137}" type="pres">
      <dgm:prSet presAssocID="{BCF12150-D5FD-4EA8-8838-8C11EE593DA1}" presName="sibTrans" presStyleCnt="0"/>
      <dgm:spPr/>
      <dgm:t>
        <a:bodyPr/>
        <a:lstStyle/>
        <a:p>
          <a:endParaRPr lang="es-CR"/>
        </a:p>
      </dgm:t>
    </dgm:pt>
    <dgm:pt modelId="{7FB4404D-3016-4A4B-8D93-8F298A48367F}" type="pres">
      <dgm:prSet presAssocID="{16C8CBFC-5687-414C-A6EC-43B80FCB8796}" presName="parenttextcomposite" presStyleCnt="0"/>
      <dgm:spPr/>
      <dgm:t>
        <a:bodyPr/>
        <a:lstStyle/>
        <a:p>
          <a:endParaRPr lang="es-CR"/>
        </a:p>
      </dgm:t>
    </dgm:pt>
    <dgm:pt modelId="{FB2228E5-158C-460B-A213-D34442EB3C6B}" type="pres">
      <dgm:prSet presAssocID="{16C8CBFC-5687-414C-A6EC-43B80FCB8796}" presName="parenttext" presStyleLbl="revTx" presStyleIdx="2" presStyleCnt="3">
        <dgm:presLayoutVars>
          <dgm:chMax/>
          <dgm:chPref val="2"/>
          <dgm:bulletEnabled val="1"/>
        </dgm:presLayoutVars>
      </dgm:prSet>
      <dgm:spPr/>
      <dgm:t>
        <a:bodyPr/>
        <a:lstStyle/>
        <a:p>
          <a:endParaRPr lang="es-CR"/>
        </a:p>
      </dgm:t>
    </dgm:pt>
    <dgm:pt modelId="{7F67709B-712F-4502-A992-8FD05216321B}" type="pres">
      <dgm:prSet presAssocID="{16C8CBFC-5687-414C-A6EC-43B80FCB8796}" presName="composite" presStyleCnt="0"/>
      <dgm:spPr/>
      <dgm:t>
        <a:bodyPr/>
        <a:lstStyle/>
        <a:p>
          <a:endParaRPr lang="es-CR"/>
        </a:p>
      </dgm:t>
    </dgm:pt>
    <dgm:pt modelId="{52D535BA-293C-4360-ACC6-EB2D1F91C672}" type="pres">
      <dgm:prSet presAssocID="{16C8CBFC-5687-414C-A6EC-43B80FCB8796}" presName="chevron1" presStyleLbl="alignNode1" presStyleIdx="14" presStyleCnt="21"/>
      <dgm:spPr/>
      <dgm:t>
        <a:bodyPr/>
        <a:lstStyle/>
        <a:p>
          <a:endParaRPr lang="es-CR"/>
        </a:p>
      </dgm:t>
    </dgm:pt>
    <dgm:pt modelId="{734DFD9A-FB91-4F3E-BFCC-96902507A866}" type="pres">
      <dgm:prSet presAssocID="{16C8CBFC-5687-414C-A6EC-43B80FCB8796}" presName="chevron2" presStyleLbl="alignNode1" presStyleIdx="15" presStyleCnt="21"/>
      <dgm:spPr/>
      <dgm:t>
        <a:bodyPr/>
        <a:lstStyle/>
        <a:p>
          <a:endParaRPr lang="es-CR"/>
        </a:p>
      </dgm:t>
    </dgm:pt>
    <dgm:pt modelId="{E6A01FD5-B281-424B-8223-D0CDD6CA3764}" type="pres">
      <dgm:prSet presAssocID="{16C8CBFC-5687-414C-A6EC-43B80FCB8796}" presName="chevron3" presStyleLbl="alignNode1" presStyleIdx="16" presStyleCnt="21"/>
      <dgm:spPr/>
      <dgm:t>
        <a:bodyPr/>
        <a:lstStyle/>
        <a:p>
          <a:endParaRPr lang="es-CR"/>
        </a:p>
      </dgm:t>
    </dgm:pt>
    <dgm:pt modelId="{D9512812-D3EE-4861-9ACC-DAD5DEF068CE}" type="pres">
      <dgm:prSet presAssocID="{16C8CBFC-5687-414C-A6EC-43B80FCB8796}" presName="chevron4" presStyleLbl="alignNode1" presStyleIdx="17" presStyleCnt="21"/>
      <dgm:spPr/>
      <dgm:t>
        <a:bodyPr/>
        <a:lstStyle/>
        <a:p>
          <a:endParaRPr lang="es-CR"/>
        </a:p>
      </dgm:t>
    </dgm:pt>
    <dgm:pt modelId="{5F5997E5-D9D2-436D-B61C-896A788CB6E2}" type="pres">
      <dgm:prSet presAssocID="{16C8CBFC-5687-414C-A6EC-43B80FCB8796}" presName="chevron5" presStyleLbl="alignNode1" presStyleIdx="18" presStyleCnt="21"/>
      <dgm:spPr/>
      <dgm:t>
        <a:bodyPr/>
        <a:lstStyle/>
        <a:p>
          <a:endParaRPr lang="es-CR"/>
        </a:p>
      </dgm:t>
    </dgm:pt>
    <dgm:pt modelId="{472EB17D-D198-408C-80FD-1806EBB216E9}" type="pres">
      <dgm:prSet presAssocID="{16C8CBFC-5687-414C-A6EC-43B80FCB8796}" presName="chevron6" presStyleLbl="alignNode1" presStyleIdx="19" presStyleCnt="21"/>
      <dgm:spPr/>
      <dgm:t>
        <a:bodyPr/>
        <a:lstStyle/>
        <a:p>
          <a:endParaRPr lang="es-CR"/>
        </a:p>
      </dgm:t>
    </dgm:pt>
    <dgm:pt modelId="{B5C30F98-E4A9-4519-A88A-EC4F5A49BA6C}" type="pres">
      <dgm:prSet presAssocID="{16C8CBFC-5687-414C-A6EC-43B80FCB8796}" presName="chevron7" presStyleLbl="alignNode1" presStyleIdx="20" presStyleCnt="21"/>
      <dgm:spPr/>
      <dgm:t>
        <a:bodyPr/>
        <a:lstStyle/>
        <a:p>
          <a:endParaRPr lang="es-CR"/>
        </a:p>
      </dgm:t>
    </dgm:pt>
    <dgm:pt modelId="{5533D457-C421-4DB0-97A8-60102B7403C4}" type="pres">
      <dgm:prSet presAssocID="{16C8CBFC-5687-414C-A6EC-43B80FCB8796}" presName="childtext" presStyleLbl="solidFgAcc1" presStyleIdx="2" presStyleCnt="3">
        <dgm:presLayoutVars>
          <dgm:chMax/>
          <dgm:chPref val="0"/>
          <dgm:bulletEnabled val="1"/>
        </dgm:presLayoutVars>
      </dgm:prSet>
      <dgm:spPr/>
      <dgm:t>
        <a:bodyPr/>
        <a:lstStyle/>
        <a:p>
          <a:endParaRPr lang="es-CR"/>
        </a:p>
      </dgm:t>
    </dgm:pt>
  </dgm:ptLst>
  <dgm:cxnLst>
    <dgm:cxn modelId="{BC71AACA-0072-4CBA-A9EB-383A601BC388}" srcId="{F53784AE-3A20-4524-96D2-F3C04F3FBD63}" destId="{1F3D545C-266F-4DAF-BE36-A95FEC64E0B1}" srcOrd="1" destOrd="0" parTransId="{272EACFF-206A-4BCA-9D88-D5905C939422}" sibTransId="{BCF12150-D5FD-4EA8-8838-8C11EE593DA1}"/>
    <dgm:cxn modelId="{76F4B6A1-FF2D-4D2D-8619-960E723A0D76}" srcId="{16C8CBFC-5687-414C-A6EC-43B80FCB8796}" destId="{F8786BDE-E8EA-446D-90B9-93007B9FF24F}" srcOrd="0" destOrd="0" parTransId="{B83FD7A6-09A9-4D72-816B-0D05C61F4D6C}" sibTransId="{5B784820-F755-49EC-A0F1-9E2D9AF16262}"/>
    <dgm:cxn modelId="{62116750-2D31-4E09-BC46-970C8F31BCB6}" srcId="{5479C445-68A6-404D-A42A-BB0BE6884CA5}" destId="{9306B854-6DE1-4EF8-A8CE-3BE1E863E81B}" srcOrd="0" destOrd="0" parTransId="{C9A1E020-3575-482F-89C7-B37DA4188F12}" sibTransId="{E55F53B4-8705-4730-A1AC-8358A7CC7517}"/>
    <dgm:cxn modelId="{22710087-D69E-452B-ACA8-1EB68B703BA6}" type="presOf" srcId="{F53784AE-3A20-4524-96D2-F3C04F3FBD63}" destId="{83977B66-D121-45BD-806A-A75563A73BEB}" srcOrd="0" destOrd="0" presId="urn:microsoft.com/office/officeart/2008/layout/VerticalAccentList"/>
    <dgm:cxn modelId="{35E3BB67-B063-4684-A30C-4E3947C04084}" srcId="{F53784AE-3A20-4524-96D2-F3C04F3FBD63}" destId="{16C8CBFC-5687-414C-A6EC-43B80FCB8796}" srcOrd="2" destOrd="0" parTransId="{033D380F-9272-415E-88E0-27D55EBF60AB}" sibTransId="{37BD28C6-7CCB-49E1-AAC8-A401EE312A72}"/>
    <dgm:cxn modelId="{5E709304-8BE5-459B-88AA-56A210C0084D}" type="presOf" srcId="{F8786BDE-E8EA-446D-90B9-93007B9FF24F}" destId="{5533D457-C421-4DB0-97A8-60102B7403C4}" srcOrd="0" destOrd="0" presId="urn:microsoft.com/office/officeart/2008/layout/VerticalAccentList"/>
    <dgm:cxn modelId="{1A786C8B-B105-4D77-ADB0-C3EC93269F40}" type="presOf" srcId="{16C8CBFC-5687-414C-A6EC-43B80FCB8796}" destId="{FB2228E5-158C-460B-A213-D34442EB3C6B}" srcOrd="0" destOrd="0" presId="urn:microsoft.com/office/officeart/2008/layout/VerticalAccentList"/>
    <dgm:cxn modelId="{B17D5251-00C2-42A2-B29D-49447AC24F27}" srcId="{F53784AE-3A20-4524-96D2-F3C04F3FBD63}" destId="{5479C445-68A6-404D-A42A-BB0BE6884CA5}" srcOrd="0" destOrd="0" parTransId="{619ED720-E549-47DB-96B4-5EB673A5A889}" sibTransId="{D89A14A0-B33A-4F34-9292-FA0C34C3B50C}"/>
    <dgm:cxn modelId="{007F1838-87EC-41A8-AE8D-1F7A20081643}" type="presOf" srcId="{9306B854-6DE1-4EF8-A8CE-3BE1E863E81B}" destId="{579A09FF-50EA-4A5A-9433-BCF1BC0D38CB}" srcOrd="0" destOrd="0" presId="urn:microsoft.com/office/officeart/2008/layout/VerticalAccentList"/>
    <dgm:cxn modelId="{CC11DC0B-017B-4CD2-B04D-5716CE106335}" srcId="{1F3D545C-266F-4DAF-BE36-A95FEC64E0B1}" destId="{782053B1-4CF9-49FD-8F26-D09BDB7B8B32}" srcOrd="0" destOrd="0" parTransId="{07099CF8-97CB-4B1B-BC75-2CB4F679ADAB}" sibTransId="{2D7A0F61-6813-4FB0-B24A-F14323FB236C}"/>
    <dgm:cxn modelId="{11F85735-35F5-4308-A2DF-312B5D95387A}" type="presOf" srcId="{782053B1-4CF9-49FD-8F26-D09BDB7B8B32}" destId="{E3503A88-A379-4C14-9FED-8F0BE72C7E42}" srcOrd="0" destOrd="0" presId="urn:microsoft.com/office/officeart/2008/layout/VerticalAccentList"/>
    <dgm:cxn modelId="{25AC928E-3E6F-443F-873D-675CB60EF690}" type="presOf" srcId="{1F3D545C-266F-4DAF-BE36-A95FEC64E0B1}" destId="{D336326F-E0B6-4D68-A519-AFFF4CBE2696}" srcOrd="0" destOrd="0" presId="urn:microsoft.com/office/officeart/2008/layout/VerticalAccentList"/>
    <dgm:cxn modelId="{16322873-A75B-4DEB-A89A-830CF5882EEA}" type="presOf" srcId="{5479C445-68A6-404D-A42A-BB0BE6884CA5}" destId="{2D1726C7-02A8-4927-A746-37A005E9C388}" srcOrd="0" destOrd="0" presId="urn:microsoft.com/office/officeart/2008/layout/VerticalAccentList"/>
    <dgm:cxn modelId="{877B3838-6DD5-47A0-8EC3-AC71C667A01B}" type="presParOf" srcId="{83977B66-D121-45BD-806A-A75563A73BEB}" destId="{59EFF6D1-C3A3-4A31-AF9E-98F4DE13AF84}" srcOrd="0" destOrd="0" presId="urn:microsoft.com/office/officeart/2008/layout/VerticalAccentList"/>
    <dgm:cxn modelId="{FD5E75C3-7194-40FC-B7E4-9B66FDB508B0}" type="presParOf" srcId="{59EFF6D1-C3A3-4A31-AF9E-98F4DE13AF84}" destId="{2D1726C7-02A8-4927-A746-37A005E9C388}" srcOrd="0" destOrd="0" presId="urn:microsoft.com/office/officeart/2008/layout/VerticalAccentList"/>
    <dgm:cxn modelId="{393B7B86-9496-4F2B-A1D8-5B0F366BA2A7}" type="presParOf" srcId="{83977B66-D121-45BD-806A-A75563A73BEB}" destId="{44310020-6307-48B2-A8CD-560D4572A5F9}" srcOrd="1" destOrd="0" presId="urn:microsoft.com/office/officeart/2008/layout/VerticalAccentList"/>
    <dgm:cxn modelId="{3799B854-3B03-4DD2-9518-9DF713633B8F}" type="presParOf" srcId="{44310020-6307-48B2-A8CD-560D4572A5F9}" destId="{0711ECF1-41F6-4783-BFB2-5E835AD08FA1}" srcOrd="0" destOrd="0" presId="urn:microsoft.com/office/officeart/2008/layout/VerticalAccentList"/>
    <dgm:cxn modelId="{79FCB60A-8CB1-4FEF-8B8A-704CD4995337}" type="presParOf" srcId="{44310020-6307-48B2-A8CD-560D4572A5F9}" destId="{D353B91A-B12E-482E-9F2B-736DB637DE2A}" srcOrd="1" destOrd="0" presId="urn:microsoft.com/office/officeart/2008/layout/VerticalAccentList"/>
    <dgm:cxn modelId="{95E3AF7E-DF9A-44C4-859E-1C16F34134F4}" type="presParOf" srcId="{44310020-6307-48B2-A8CD-560D4572A5F9}" destId="{6935F43D-186D-43F5-9D0B-A65F9BE94437}" srcOrd="2" destOrd="0" presId="urn:microsoft.com/office/officeart/2008/layout/VerticalAccentList"/>
    <dgm:cxn modelId="{1F099E81-8919-4C1E-94DF-34C9F6DC89D4}" type="presParOf" srcId="{44310020-6307-48B2-A8CD-560D4572A5F9}" destId="{D6BD0AA0-D220-4D69-B453-7D10B38C3A6C}" srcOrd="3" destOrd="0" presId="urn:microsoft.com/office/officeart/2008/layout/VerticalAccentList"/>
    <dgm:cxn modelId="{A94087B0-C614-4942-BD99-E8429332BCBE}" type="presParOf" srcId="{44310020-6307-48B2-A8CD-560D4572A5F9}" destId="{4B5371C8-74FD-426D-B5FF-D72362291679}" srcOrd="4" destOrd="0" presId="urn:microsoft.com/office/officeart/2008/layout/VerticalAccentList"/>
    <dgm:cxn modelId="{1CE71425-3963-461E-BC26-04648255C989}" type="presParOf" srcId="{44310020-6307-48B2-A8CD-560D4572A5F9}" destId="{C30DB743-837D-43DE-A391-ED11F44FB685}" srcOrd="5" destOrd="0" presId="urn:microsoft.com/office/officeart/2008/layout/VerticalAccentList"/>
    <dgm:cxn modelId="{E527EA76-7A2D-43CF-8648-9E5CD36A51E5}" type="presParOf" srcId="{44310020-6307-48B2-A8CD-560D4572A5F9}" destId="{A87AB11D-FAED-464A-952F-F480084F51A2}" srcOrd="6" destOrd="0" presId="urn:microsoft.com/office/officeart/2008/layout/VerticalAccentList"/>
    <dgm:cxn modelId="{74883A92-0C86-4942-86B0-640D49CE810B}" type="presParOf" srcId="{44310020-6307-48B2-A8CD-560D4572A5F9}" destId="{579A09FF-50EA-4A5A-9433-BCF1BC0D38CB}" srcOrd="7" destOrd="0" presId="urn:microsoft.com/office/officeart/2008/layout/VerticalAccentList"/>
    <dgm:cxn modelId="{110930F9-461F-4567-B8E3-5808E3D95E09}" type="presParOf" srcId="{83977B66-D121-45BD-806A-A75563A73BEB}" destId="{428454B9-1870-4E67-924E-43C1297700F6}" srcOrd="2" destOrd="0" presId="urn:microsoft.com/office/officeart/2008/layout/VerticalAccentList"/>
    <dgm:cxn modelId="{BBF1DEE6-D8AF-42EB-BED5-F0CA1A23DF71}" type="presParOf" srcId="{83977B66-D121-45BD-806A-A75563A73BEB}" destId="{DC2E5FC8-F35F-4E59-B073-74772FF29D84}" srcOrd="3" destOrd="0" presId="urn:microsoft.com/office/officeart/2008/layout/VerticalAccentList"/>
    <dgm:cxn modelId="{BCEB8296-FAFB-46C5-902E-E5D15AC36A87}" type="presParOf" srcId="{DC2E5FC8-F35F-4E59-B073-74772FF29D84}" destId="{D336326F-E0B6-4D68-A519-AFFF4CBE2696}" srcOrd="0" destOrd="0" presId="urn:microsoft.com/office/officeart/2008/layout/VerticalAccentList"/>
    <dgm:cxn modelId="{5741EDFC-0E13-47F6-BAEE-01039317B40A}" type="presParOf" srcId="{83977B66-D121-45BD-806A-A75563A73BEB}" destId="{362A35AB-F96E-4A32-A211-FC4EAAB55CCB}" srcOrd="4" destOrd="0" presId="urn:microsoft.com/office/officeart/2008/layout/VerticalAccentList"/>
    <dgm:cxn modelId="{1A4203F3-CE6A-4829-8357-F93C9F53141B}" type="presParOf" srcId="{362A35AB-F96E-4A32-A211-FC4EAAB55CCB}" destId="{C8323E68-F02B-4082-AEAB-987612872ED6}" srcOrd="0" destOrd="0" presId="urn:microsoft.com/office/officeart/2008/layout/VerticalAccentList"/>
    <dgm:cxn modelId="{ED7CB699-C060-429F-BC85-FD880D74DB40}" type="presParOf" srcId="{362A35AB-F96E-4A32-A211-FC4EAAB55CCB}" destId="{5DE01015-68A7-4CCB-8A81-CC52E36CBF40}" srcOrd="1" destOrd="0" presId="urn:microsoft.com/office/officeart/2008/layout/VerticalAccentList"/>
    <dgm:cxn modelId="{EACB163D-4CC8-4FE9-BEDD-FDDF9BE9E1F5}" type="presParOf" srcId="{362A35AB-F96E-4A32-A211-FC4EAAB55CCB}" destId="{C28A6297-3E36-49BE-90DC-4AC6CCE1A584}" srcOrd="2" destOrd="0" presId="urn:microsoft.com/office/officeart/2008/layout/VerticalAccentList"/>
    <dgm:cxn modelId="{38B913D8-6B8A-4D9F-BA7E-3E2C604EA837}" type="presParOf" srcId="{362A35AB-F96E-4A32-A211-FC4EAAB55CCB}" destId="{EC8BC6E4-2B9E-4B7A-A441-0E112C95E0C1}" srcOrd="3" destOrd="0" presId="urn:microsoft.com/office/officeart/2008/layout/VerticalAccentList"/>
    <dgm:cxn modelId="{EE311D48-E407-4EC7-8155-8FB52CB13043}" type="presParOf" srcId="{362A35AB-F96E-4A32-A211-FC4EAAB55CCB}" destId="{EFC13247-104C-4D66-AF99-CDEBD51DE059}" srcOrd="4" destOrd="0" presId="urn:microsoft.com/office/officeart/2008/layout/VerticalAccentList"/>
    <dgm:cxn modelId="{1DD81C6C-80CC-4C99-B3D0-26FCD90C99D0}" type="presParOf" srcId="{362A35AB-F96E-4A32-A211-FC4EAAB55CCB}" destId="{B5E3D49E-39EE-471A-AE19-8869DE95B406}" srcOrd="5" destOrd="0" presId="urn:microsoft.com/office/officeart/2008/layout/VerticalAccentList"/>
    <dgm:cxn modelId="{4821877E-0414-48A3-87A5-2705D185F025}" type="presParOf" srcId="{362A35AB-F96E-4A32-A211-FC4EAAB55CCB}" destId="{A1FCA66C-FD85-464F-B502-9D44466AE4E3}" srcOrd="6" destOrd="0" presId="urn:microsoft.com/office/officeart/2008/layout/VerticalAccentList"/>
    <dgm:cxn modelId="{D6DEF047-1083-4D9E-A1FE-0EC52A91F163}" type="presParOf" srcId="{362A35AB-F96E-4A32-A211-FC4EAAB55CCB}" destId="{E3503A88-A379-4C14-9FED-8F0BE72C7E42}" srcOrd="7" destOrd="0" presId="urn:microsoft.com/office/officeart/2008/layout/VerticalAccentList"/>
    <dgm:cxn modelId="{9275AC8D-8151-4959-913D-20D029CD0E83}" type="presParOf" srcId="{83977B66-D121-45BD-806A-A75563A73BEB}" destId="{FBADC8B7-50AC-4249-A6B1-964FC3D96137}" srcOrd="5" destOrd="0" presId="urn:microsoft.com/office/officeart/2008/layout/VerticalAccentList"/>
    <dgm:cxn modelId="{3C244858-C7DF-4F3A-AB2E-2156A79362F3}" type="presParOf" srcId="{83977B66-D121-45BD-806A-A75563A73BEB}" destId="{7FB4404D-3016-4A4B-8D93-8F298A48367F}" srcOrd="6" destOrd="0" presId="urn:microsoft.com/office/officeart/2008/layout/VerticalAccentList"/>
    <dgm:cxn modelId="{02A5CC15-4B82-44A6-ABFA-BFDE709EE644}" type="presParOf" srcId="{7FB4404D-3016-4A4B-8D93-8F298A48367F}" destId="{FB2228E5-158C-460B-A213-D34442EB3C6B}" srcOrd="0" destOrd="0" presId="urn:microsoft.com/office/officeart/2008/layout/VerticalAccentList"/>
    <dgm:cxn modelId="{E2BEA014-02BD-416B-9556-B6FA95707F43}" type="presParOf" srcId="{83977B66-D121-45BD-806A-A75563A73BEB}" destId="{7F67709B-712F-4502-A992-8FD05216321B}" srcOrd="7" destOrd="0" presId="urn:microsoft.com/office/officeart/2008/layout/VerticalAccentList"/>
    <dgm:cxn modelId="{7A1033FB-31E2-4299-B9A9-0006EEAC12B7}" type="presParOf" srcId="{7F67709B-712F-4502-A992-8FD05216321B}" destId="{52D535BA-293C-4360-ACC6-EB2D1F91C672}" srcOrd="0" destOrd="0" presId="urn:microsoft.com/office/officeart/2008/layout/VerticalAccentList"/>
    <dgm:cxn modelId="{29914528-A325-483F-8EF5-E401949EFEAB}" type="presParOf" srcId="{7F67709B-712F-4502-A992-8FD05216321B}" destId="{734DFD9A-FB91-4F3E-BFCC-96902507A866}" srcOrd="1" destOrd="0" presId="urn:microsoft.com/office/officeart/2008/layout/VerticalAccentList"/>
    <dgm:cxn modelId="{44912FAE-CA01-4F63-87D1-487FCDEFC19E}" type="presParOf" srcId="{7F67709B-712F-4502-A992-8FD05216321B}" destId="{E6A01FD5-B281-424B-8223-D0CDD6CA3764}" srcOrd="2" destOrd="0" presId="urn:microsoft.com/office/officeart/2008/layout/VerticalAccentList"/>
    <dgm:cxn modelId="{1324BDAF-0FD3-47E0-8141-1E08614435F5}" type="presParOf" srcId="{7F67709B-712F-4502-A992-8FD05216321B}" destId="{D9512812-D3EE-4861-9ACC-DAD5DEF068CE}" srcOrd="3" destOrd="0" presId="urn:microsoft.com/office/officeart/2008/layout/VerticalAccentList"/>
    <dgm:cxn modelId="{36371D85-8514-4357-AF1C-0ABA89D0B93A}" type="presParOf" srcId="{7F67709B-712F-4502-A992-8FD05216321B}" destId="{5F5997E5-D9D2-436D-B61C-896A788CB6E2}" srcOrd="4" destOrd="0" presId="urn:microsoft.com/office/officeart/2008/layout/VerticalAccentList"/>
    <dgm:cxn modelId="{A41F0B2D-E243-4DD5-A3F4-BC42F2950541}" type="presParOf" srcId="{7F67709B-712F-4502-A992-8FD05216321B}" destId="{472EB17D-D198-408C-80FD-1806EBB216E9}" srcOrd="5" destOrd="0" presId="urn:microsoft.com/office/officeart/2008/layout/VerticalAccentList"/>
    <dgm:cxn modelId="{66DD56B2-0425-4C2F-88E8-1B09B96810D6}" type="presParOf" srcId="{7F67709B-712F-4502-A992-8FD05216321B}" destId="{B5C30F98-E4A9-4519-A88A-EC4F5A49BA6C}" srcOrd="6" destOrd="0" presId="urn:microsoft.com/office/officeart/2008/layout/VerticalAccentList"/>
    <dgm:cxn modelId="{F445455D-FDF6-4713-8F20-486055DDFB43}" type="presParOf" srcId="{7F67709B-712F-4502-A992-8FD05216321B}" destId="{5533D457-C421-4DB0-97A8-60102B7403C4}"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53784AE-3A20-4524-96D2-F3C04F3FBD63}"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s-CR"/>
        </a:p>
      </dgm:t>
    </dgm:pt>
    <dgm:pt modelId="{5479C445-68A6-404D-A42A-BB0BE6884CA5}">
      <dgm:prSet phldrT="[Texto]" phldr="1"/>
      <dgm:spPr/>
      <dgm:t>
        <a:bodyPr/>
        <a:lstStyle/>
        <a:p>
          <a:endParaRPr lang="es-CR" dirty="0"/>
        </a:p>
      </dgm:t>
    </dgm:pt>
    <dgm:pt modelId="{619ED720-E549-47DB-96B4-5EB673A5A889}" type="parTrans" cxnId="{B17D5251-00C2-42A2-B29D-49447AC24F27}">
      <dgm:prSet/>
      <dgm:spPr/>
      <dgm:t>
        <a:bodyPr/>
        <a:lstStyle/>
        <a:p>
          <a:endParaRPr lang="es-CR"/>
        </a:p>
      </dgm:t>
    </dgm:pt>
    <dgm:pt modelId="{D89A14A0-B33A-4F34-9292-FA0C34C3B50C}" type="sibTrans" cxnId="{B17D5251-00C2-42A2-B29D-49447AC24F27}">
      <dgm:prSet/>
      <dgm:spPr/>
      <dgm:t>
        <a:bodyPr/>
        <a:lstStyle/>
        <a:p>
          <a:endParaRPr lang="es-CR"/>
        </a:p>
      </dgm:t>
    </dgm:pt>
    <dgm:pt modelId="{1F3D545C-266F-4DAF-BE36-A95FEC64E0B1}">
      <dgm:prSet phldrT="[Texto]"/>
      <dgm:spPr/>
      <dgm:t>
        <a:bodyPr/>
        <a:lstStyle/>
        <a:p>
          <a:endParaRPr lang="es-CR" dirty="0"/>
        </a:p>
      </dgm:t>
    </dgm:pt>
    <dgm:pt modelId="{272EACFF-206A-4BCA-9D88-D5905C939422}" type="parTrans" cxnId="{BC71AACA-0072-4CBA-A9EB-383A601BC388}">
      <dgm:prSet/>
      <dgm:spPr/>
      <dgm:t>
        <a:bodyPr/>
        <a:lstStyle/>
        <a:p>
          <a:endParaRPr lang="es-CR"/>
        </a:p>
      </dgm:t>
    </dgm:pt>
    <dgm:pt modelId="{BCF12150-D5FD-4EA8-8838-8C11EE593DA1}" type="sibTrans" cxnId="{BC71AACA-0072-4CBA-A9EB-383A601BC388}">
      <dgm:prSet/>
      <dgm:spPr/>
      <dgm:t>
        <a:bodyPr/>
        <a:lstStyle/>
        <a:p>
          <a:endParaRPr lang="es-CR"/>
        </a:p>
      </dgm:t>
    </dgm:pt>
    <dgm:pt modelId="{782053B1-4CF9-49FD-8F26-D09BDB7B8B32}">
      <dgm:prSet phldrT="[Texto]" custT="1"/>
      <dgm:spPr/>
      <dgm:t>
        <a:bodyPr/>
        <a:lstStyle/>
        <a:p>
          <a:r>
            <a:rPr lang="es-CR" sz="1400" i="0" dirty="0" smtClean="0">
              <a:effectLst/>
            </a:rPr>
            <a:t>Las declaratorias de la Comisión Nacional de Selección y Eliminación de Documentos a las series documentales, aplican a la serie completa.</a:t>
          </a:r>
          <a:endParaRPr lang="es-CR" sz="1400" dirty="0"/>
        </a:p>
      </dgm:t>
    </dgm:pt>
    <dgm:pt modelId="{2D7A0F61-6813-4FB0-B24A-F14323FB236C}" type="sibTrans" cxnId="{CC11DC0B-017B-4CD2-B04D-5716CE106335}">
      <dgm:prSet/>
      <dgm:spPr/>
      <dgm:t>
        <a:bodyPr/>
        <a:lstStyle/>
        <a:p>
          <a:endParaRPr lang="es-CR"/>
        </a:p>
      </dgm:t>
    </dgm:pt>
    <dgm:pt modelId="{07099CF8-97CB-4B1B-BC75-2CB4F679ADAB}" type="parTrans" cxnId="{CC11DC0B-017B-4CD2-B04D-5716CE106335}">
      <dgm:prSet/>
      <dgm:spPr/>
      <dgm:t>
        <a:bodyPr/>
        <a:lstStyle/>
        <a:p>
          <a:endParaRPr lang="es-CR"/>
        </a:p>
      </dgm:t>
    </dgm:pt>
    <dgm:pt modelId="{9306B854-6DE1-4EF8-A8CE-3BE1E863E81B}">
      <dgm:prSet phldrT="[Texto]" custT="1"/>
      <dgm:spPr/>
      <dgm:t>
        <a:bodyPr/>
        <a:lstStyle/>
        <a:p>
          <a:r>
            <a:rPr lang="es-CR" sz="1400" i="0" dirty="0" smtClean="0">
              <a:effectLst/>
            </a:rPr>
            <a:t>Todas las consultas que se presenten, deberán realizarse por medio escrito (correo electrónico u oficio)</a:t>
          </a:r>
          <a:endParaRPr lang="es-CR" sz="1400" dirty="0"/>
        </a:p>
      </dgm:t>
    </dgm:pt>
    <dgm:pt modelId="{E55F53B4-8705-4730-A1AC-8358A7CC7517}" type="sibTrans" cxnId="{62116750-2D31-4E09-BC46-970C8F31BCB6}">
      <dgm:prSet/>
      <dgm:spPr/>
      <dgm:t>
        <a:bodyPr/>
        <a:lstStyle/>
        <a:p>
          <a:endParaRPr lang="es-CR"/>
        </a:p>
      </dgm:t>
    </dgm:pt>
    <dgm:pt modelId="{C9A1E020-3575-482F-89C7-B37DA4188F12}" type="parTrans" cxnId="{62116750-2D31-4E09-BC46-970C8F31BCB6}">
      <dgm:prSet/>
      <dgm:spPr/>
      <dgm:t>
        <a:bodyPr/>
        <a:lstStyle/>
        <a:p>
          <a:endParaRPr lang="es-CR"/>
        </a:p>
      </dgm:t>
    </dgm:pt>
    <dgm:pt modelId="{83977B66-D121-45BD-806A-A75563A73BEB}" type="pres">
      <dgm:prSet presAssocID="{F53784AE-3A20-4524-96D2-F3C04F3FBD63}" presName="Name0" presStyleCnt="0">
        <dgm:presLayoutVars>
          <dgm:chMax/>
          <dgm:chPref/>
          <dgm:dir/>
        </dgm:presLayoutVars>
      </dgm:prSet>
      <dgm:spPr/>
      <dgm:t>
        <a:bodyPr/>
        <a:lstStyle/>
        <a:p>
          <a:endParaRPr lang="es-CR"/>
        </a:p>
      </dgm:t>
    </dgm:pt>
    <dgm:pt modelId="{59EFF6D1-C3A3-4A31-AF9E-98F4DE13AF84}" type="pres">
      <dgm:prSet presAssocID="{5479C445-68A6-404D-A42A-BB0BE6884CA5}" presName="parenttextcomposite" presStyleCnt="0"/>
      <dgm:spPr/>
      <dgm:t>
        <a:bodyPr/>
        <a:lstStyle/>
        <a:p>
          <a:endParaRPr lang="es-CR"/>
        </a:p>
      </dgm:t>
    </dgm:pt>
    <dgm:pt modelId="{2D1726C7-02A8-4927-A746-37A005E9C388}" type="pres">
      <dgm:prSet presAssocID="{5479C445-68A6-404D-A42A-BB0BE6884CA5}" presName="parenttext" presStyleLbl="revTx" presStyleIdx="0" presStyleCnt="2">
        <dgm:presLayoutVars>
          <dgm:chMax/>
          <dgm:chPref val="2"/>
          <dgm:bulletEnabled val="1"/>
        </dgm:presLayoutVars>
      </dgm:prSet>
      <dgm:spPr/>
      <dgm:t>
        <a:bodyPr/>
        <a:lstStyle/>
        <a:p>
          <a:endParaRPr lang="es-CR"/>
        </a:p>
      </dgm:t>
    </dgm:pt>
    <dgm:pt modelId="{44310020-6307-48B2-A8CD-560D4572A5F9}" type="pres">
      <dgm:prSet presAssocID="{5479C445-68A6-404D-A42A-BB0BE6884CA5}" presName="composite" presStyleCnt="0"/>
      <dgm:spPr/>
      <dgm:t>
        <a:bodyPr/>
        <a:lstStyle/>
        <a:p>
          <a:endParaRPr lang="es-CR"/>
        </a:p>
      </dgm:t>
    </dgm:pt>
    <dgm:pt modelId="{0711ECF1-41F6-4783-BFB2-5E835AD08FA1}" type="pres">
      <dgm:prSet presAssocID="{5479C445-68A6-404D-A42A-BB0BE6884CA5}" presName="chevron1" presStyleLbl="alignNode1" presStyleIdx="0" presStyleCnt="14"/>
      <dgm:spPr/>
      <dgm:t>
        <a:bodyPr/>
        <a:lstStyle/>
        <a:p>
          <a:endParaRPr lang="es-CR"/>
        </a:p>
      </dgm:t>
    </dgm:pt>
    <dgm:pt modelId="{D353B91A-B12E-482E-9F2B-736DB637DE2A}" type="pres">
      <dgm:prSet presAssocID="{5479C445-68A6-404D-A42A-BB0BE6884CA5}" presName="chevron2" presStyleLbl="alignNode1" presStyleIdx="1" presStyleCnt="14"/>
      <dgm:spPr/>
      <dgm:t>
        <a:bodyPr/>
        <a:lstStyle/>
        <a:p>
          <a:endParaRPr lang="es-CR"/>
        </a:p>
      </dgm:t>
    </dgm:pt>
    <dgm:pt modelId="{6935F43D-186D-43F5-9D0B-A65F9BE94437}" type="pres">
      <dgm:prSet presAssocID="{5479C445-68A6-404D-A42A-BB0BE6884CA5}" presName="chevron3" presStyleLbl="alignNode1" presStyleIdx="2" presStyleCnt="14"/>
      <dgm:spPr/>
      <dgm:t>
        <a:bodyPr/>
        <a:lstStyle/>
        <a:p>
          <a:endParaRPr lang="es-CR"/>
        </a:p>
      </dgm:t>
    </dgm:pt>
    <dgm:pt modelId="{D6BD0AA0-D220-4D69-B453-7D10B38C3A6C}" type="pres">
      <dgm:prSet presAssocID="{5479C445-68A6-404D-A42A-BB0BE6884CA5}" presName="chevron4" presStyleLbl="alignNode1" presStyleIdx="3" presStyleCnt="14"/>
      <dgm:spPr/>
      <dgm:t>
        <a:bodyPr/>
        <a:lstStyle/>
        <a:p>
          <a:endParaRPr lang="es-CR"/>
        </a:p>
      </dgm:t>
    </dgm:pt>
    <dgm:pt modelId="{4B5371C8-74FD-426D-B5FF-D72362291679}" type="pres">
      <dgm:prSet presAssocID="{5479C445-68A6-404D-A42A-BB0BE6884CA5}" presName="chevron5" presStyleLbl="alignNode1" presStyleIdx="4" presStyleCnt="14"/>
      <dgm:spPr/>
      <dgm:t>
        <a:bodyPr/>
        <a:lstStyle/>
        <a:p>
          <a:endParaRPr lang="es-CR"/>
        </a:p>
      </dgm:t>
    </dgm:pt>
    <dgm:pt modelId="{C30DB743-837D-43DE-A391-ED11F44FB685}" type="pres">
      <dgm:prSet presAssocID="{5479C445-68A6-404D-A42A-BB0BE6884CA5}" presName="chevron6" presStyleLbl="alignNode1" presStyleIdx="5" presStyleCnt="14"/>
      <dgm:spPr/>
      <dgm:t>
        <a:bodyPr/>
        <a:lstStyle/>
        <a:p>
          <a:endParaRPr lang="es-CR"/>
        </a:p>
      </dgm:t>
    </dgm:pt>
    <dgm:pt modelId="{A87AB11D-FAED-464A-952F-F480084F51A2}" type="pres">
      <dgm:prSet presAssocID="{5479C445-68A6-404D-A42A-BB0BE6884CA5}" presName="chevron7" presStyleLbl="alignNode1" presStyleIdx="6" presStyleCnt="14"/>
      <dgm:spPr/>
      <dgm:t>
        <a:bodyPr/>
        <a:lstStyle/>
        <a:p>
          <a:endParaRPr lang="es-CR"/>
        </a:p>
      </dgm:t>
    </dgm:pt>
    <dgm:pt modelId="{579A09FF-50EA-4A5A-9433-BCF1BC0D38CB}" type="pres">
      <dgm:prSet presAssocID="{5479C445-68A6-404D-A42A-BB0BE6884CA5}" presName="childtext" presStyleLbl="solidFgAcc1" presStyleIdx="0" presStyleCnt="2">
        <dgm:presLayoutVars>
          <dgm:chMax/>
          <dgm:chPref val="0"/>
          <dgm:bulletEnabled val="1"/>
        </dgm:presLayoutVars>
      </dgm:prSet>
      <dgm:spPr/>
      <dgm:t>
        <a:bodyPr/>
        <a:lstStyle/>
        <a:p>
          <a:endParaRPr lang="es-CR"/>
        </a:p>
      </dgm:t>
    </dgm:pt>
    <dgm:pt modelId="{428454B9-1870-4E67-924E-43C1297700F6}" type="pres">
      <dgm:prSet presAssocID="{D89A14A0-B33A-4F34-9292-FA0C34C3B50C}" presName="sibTrans" presStyleCnt="0"/>
      <dgm:spPr/>
      <dgm:t>
        <a:bodyPr/>
        <a:lstStyle/>
        <a:p>
          <a:endParaRPr lang="es-CR"/>
        </a:p>
      </dgm:t>
    </dgm:pt>
    <dgm:pt modelId="{DC2E5FC8-F35F-4E59-B073-74772FF29D84}" type="pres">
      <dgm:prSet presAssocID="{1F3D545C-266F-4DAF-BE36-A95FEC64E0B1}" presName="parenttextcomposite" presStyleCnt="0"/>
      <dgm:spPr/>
      <dgm:t>
        <a:bodyPr/>
        <a:lstStyle/>
        <a:p>
          <a:endParaRPr lang="es-CR"/>
        </a:p>
      </dgm:t>
    </dgm:pt>
    <dgm:pt modelId="{D336326F-E0B6-4D68-A519-AFFF4CBE2696}" type="pres">
      <dgm:prSet presAssocID="{1F3D545C-266F-4DAF-BE36-A95FEC64E0B1}" presName="parenttext" presStyleLbl="revTx" presStyleIdx="1" presStyleCnt="2">
        <dgm:presLayoutVars>
          <dgm:chMax/>
          <dgm:chPref val="2"/>
          <dgm:bulletEnabled val="1"/>
        </dgm:presLayoutVars>
      </dgm:prSet>
      <dgm:spPr/>
      <dgm:t>
        <a:bodyPr/>
        <a:lstStyle/>
        <a:p>
          <a:endParaRPr lang="es-CR"/>
        </a:p>
      </dgm:t>
    </dgm:pt>
    <dgm:pt modelId="{362A35AB-F96E-4A32-A211-FC4EAAB55CCB}" type="pres">
      <dgm:prSet presAssocID="{1F3D545C-266F-4DAF-BE36-A95FEC64E0B1}" presName="composite" presStyleCnt="0"/>
      <dgm:spPr/>
      <dgm:t>
        <a:bodyPr/>
        <a:lstStyle/>
        <a:p>
          <a:endParaRPr lang="es-CR"/>
        </a:p>
      </dgm:t>
    </dgm:pt>
    <dgm:pt modelId="{C8323E68-F02B-4082-AEAB-987612872ED6}" type="pres">
      <dgm:prSet presAssocID="{1F3D545C-266F-4DAF-BE36-A95FEC64E0B1}" presName="chevron1" presStyleLbl="alignNode1" presStyleIdx="7" presStyleCnt="14"/>
      <dgm:spPr/>
      <dgm:t>
        <a:bodyPr/>
        <a:lstStyle/>
        <a:p>
          <a:endParaRPr lang="es-CR"/>
        </a:p>
      </dgm:t>
    </dgm:pt>
    <dgm:pt modelId="{5DE01015-68A7-4CCB-8A81-CC52E36CBF40}" type="pres">
      <dgm:prSet presAssocID="{1F3D545C-266F-4DAF-BE36-A95FEC64E0B1}" presName="chevron2" presStyleLbl="alignNode1" presStyleIdx="8" presStyleCnt="14"/>
      <dgm:spPr/>
      <dgm:t>
        <a:bodyPr/>
        <a:lstStyle/>
        <a:p>
          <a:endParaRPr lang="es-CR"/>
        </a:p>
      </dgm:t>
    </dgm:pt>
    <dgm:pt modelId="{C28A6297-3E36-49BE-90DC-4AC6CCE1A584}" type="pres">
      <dgm:prSet presAssocID="{1F3D545C-266F-4DAF-BE36-A95FEC64E0B1}" presName="chevron3" presStyleLbl="alignNode1" presStyleIdx="9" presStyleCnt="14"/>
      <dgm:spPr/>
      <dgm:t>
        <a:bodyPr/>
        <a:lstStyle/>
        <a:p>
          <a:endParaRPr lang="es-CR"/>
        </a:p>
      </dgm:t>
    </dgm:pt>
    <dgm:pt modelId="{EC8BC6E4-2B9E-4B7A-A441-0E112C95E0C1}" type="pres">
      <dgm:prSet presAssocID="{1F3D545C-266F-4DAF-BE36-A95FEC64E0B1}" presName="chevron4" presStyleLbl="alignNode1" presStyleIdx="10" presStyleCnt="14"/>
      <dgm:spPr/>
      <dgm:t>
        <a:bodyPr/>
        <a:lstStyle/>
        <a:p>
          <a:endParaRPr lang="es-CR"/>
        </a:p>
      </dgm:t>
    </dgm:pt>
    <dgm:pt modelId="{EFC13247-104C-4D66-AF99-CDEBD51DE059}" type="pres">
      <dgm:prSet presAssocID="{1F3D545C-266F-4DAF-BE36-A95FEC64E0B1}" presName="chevron5" presStyleLbl="alignNode1" presStyleIdx="11" presStyleCnt="14"/>
      <dgm:spPr/>
      <dgm:t>
        <a:bodyPr/>
        <a:lstStyle/>
        <a:p>
          <a:endParaRPr lang="es-CR"/>
        </a:p>
      </dgm:t>
    </dgm:pt>
    <dgm:pt modelId="{B5E3D49E-39EE-471A-AE19-8869DE95B406}" type="pres">
      <dgm:prSet presAssocID="{1F3D545C-266F-4DAF-BE36-A95FEC64E0B1}" presName="chevron6" presStyleLbl="alignNode1" presStyleIdx="12" presStyleCnt="14"/>
      <dgm:spPr/>
      <dgm:t>
        <a:bodyPr/>
        <a:lstStyle/>
        <a:p>
          <a:endParaRPr lang="es-CR"/>
        </a:p>
      </dgm:t>
    </dgm:pt>
    <dgm:pt modelId="{A1FCA66C-FD85-464F-B502-9D44466AE4E3}" type="pres">
      <dgm:prSet presAssocID="{1F3D545C-266F-4DAF-BE36-A95FEC64E0B1}" presName="chevron7" presStyleLbl="alignNode1" presStyleIdx="13" presStyleCnt="14"/>
      <dgm:spPr/>
      <dgm:t>
        <a:bodyPr/>
        <a:lstStyle/>
        <a:p>
          <a:endParaRPr lang="es-CR"/>
        </a:p>
      </dgm:t>
    </dgm:pt>
    <dgm:pt modelId="{E3503A88-A379-4C14-9FED-8F0BE72C7E42}" type="pres">
      <dgm:prSet presAssocID="{1F3D545C-266F-4DAF-BE36-A95FEC64E0B1}" presName="childtext" presStyleLbl="solidFgAcc1" presStyleIdx="1" presStyleCnt="2">
        <dgm:presLayoutVars>
          <dgm:chMax/>
          <dgm:chPref val="0"/>
          <dgm:bulletEnabled val="1"/>
        </dgm:presLayoutVars>
      </dgm:prSet>
      <dgm:spPr/>
      <dgm:t>
        <a:bodyPr/>
        <a:lstStyle/>
        <a:p>
          <a:endParaRPr lang="es-CR"/>
        </a:p>
      </dgm:t>
    </dgm:pt>
  </dgm:ptLst>
  <dgm:cxnLst>
    <dgm:cxn modelId="{8D7AF43B-9696-4087-B6D9-455B5F3AF02C}" type="presOf" srcId="{1F3D545C-266F-4DAF-BE36-A95FEC64E0B1}" destId="{D336326F-E0B6-4D68-A519-AFFF4CBE2696}" srcOrd="0" destOrd="0" presId="urn:microsoft.com/office/officeart/2008/layout/VerticalAccentList"/>
    <dgm:cxn modelId="{04316E14-98AC-4886-BEA0-7AEE5605742F}" type="presOf" srcId="{782053B1-4CF9-49FD-8F26-D09BDB7B8B32}" destId="{E3503A88-A379-4C14-9FED-8F0BE72C7E42}" srcOrd="0" destOrd="0" presId="urn:microsoft.com/office/officeart/2008/layout/VerticalAccentList"/>
    <dgm:cxn modelId="{BC71AACA-0072-4CBA-A9EB-383A601BC388}" srcId="{F53784AE-3A20-4524-96D2-F3C04F3FBD63}" destId="{1F3D545C-266F-4DAF-BE36-A95FEC64E0B1}" srcOrd="1" destOrd="0" parTransId="{272EACFF-206A-4BCA-9D88-D5905C939422}" sibTransId="{BCF12150-D5FD-4EA8-8838-8C11EE593DA1}"/>
    <dgm:cxn modelId="{F04D1627-3406-4630-92E7-767FE4C17740}" type="presOf" srcId="{5479C445-68A6-404D-A42A-BB0BE6884CA5}" destId="{2D1726C7-02A8-4927-A746-37A005E9C388}" srcOrd="0" destOrd="0" presId="urn:microsoft.com/office/officeart/2008/layout/VerticalAccentList"/>
    <dgm:cxn modelId="{62116750-2D31-4E09-BC46-970C8F31BCB6}" srcId="{5479C445-68A6-404D-A42A-BB0BE6884CA5}" destId="{9306B854-6DE1-4EF8-A8CE-3BE1E863E81B}" srcOrd="0" destOrd="0" parTransId="{C9A1E020-3575-482F-89C7-B37DA4188F12}" sibTransId="{E55F53B4-8705-4730-A1AC-8358A7CC7517}"/>
    <dgm:cxn modelId="{9BD32744-59BC-4A38-AA02-FE442506845F}" type="presOf" srcId="{F53784AE-3A20-4524-96D2-F3C04F3FBD63}" destId="{83977B66-D121-45BD-806A-A75563A73BEB}" srcOrd="0" destOrd="0" presId="urn:microsoft.com/office/officeart/2008/layout/VerticalAccentList"/>
    <dgm:cxn modelId="{CC11DC0B-017B-4CD2-B04D-5716CE106335}" srcId="{1F3D545C-266F-4DAF-BE36-A95FEC64E0B1}" destId="{782053B1-4CF9-49FD-8F26-D09BDB7B8B32}" srcOrd="0" destOrd="0" parTransId="{07099CF8-97CB-4B1B-BC75-2CB4F679ADAB}" sibTransId="{2D7A0F61-6813-4FB0-B24A-F14323FB236C}"/>
    <dgm:cxn modelId="{B17D5251-00C2-42A2-B29D-49447AC24F27}" srcId="{F53784AE-3A20-4524-96D2-F3C04F3FBD63}" destId="{5479C445-68A6-404D-A42A-BB0BE6884CA5}" srcOrd="0" destOrd="0" parTransId="{619ED720-E549-47DB-96B4-5EB673A5A889}" sibTransId="{D89A14A0-B33A-4F34-9292-FA0C34C3B50C}"/>
    <dgm:cxn modelId="{85925CB7-2146-447C-8CC3-C4542C62F222}" type="presOf" srcId="{9306B854-6DE1-4EF8-A8CE-3BE1E863E81B}" destId="{579A09FF-50EA-4A5A-9433-BCF1BC0D38CB}" srcOrd="0" destOrd="0" presId="urn:microsoft.com/office/officeart/2008/layout/VerticalAccentList"/>
    <dgm:cxn modelId="{BED9D3D9-FFDF-4090-A877-08BAE90D6144}" type="presParOf" srcId="{83977B66-D121-45BD-806A-A75563A73BEB}" destId="{59EFF6D1-C3A3-4A31-AF9E-98F4DE13AF84}" srcOrd="0" destOrd="0" presId="urn:microsoft.com/office/officeart/2008/layout/VerticalAccentList"/>
    <dgm:cxn modelId="{F8032B99-A50F-49E6-B456-008F1DF11286}" type="presParOf" srcId="{59EFF6D1-C3A3-4A31-AF9E-98F4DE13AF84}" destId="{2D1726C7-02A8-4927-A746-37A005E9C388}" srcOrd="0" destOrd="0" presId="urn:microsoft.com/office/officeart/2008/layout/VerticalAccentList"/>
    <dgm:cxn modelId="{6BE37651-C6E5-4A06-B818-959B0DD0CEFD}" type="presParOf" srcId="{83977B66-D121-45BD-806A-A75563A73BEB}" destId="{44310020-6307-48B2-A8CD-560D4572A5F9}" srcOrd="1" destOrd="0" presId="urn:microsoft.com/office/officeart/2008/layout/VerticalAccentList"/>
    <dgm:cxn modelId="{91AE6184-CC58-49E9-897E-14892B5DC8CC}" type="presParOf" srcId="{44310020-6307-48B2-A8CD-560D4572A5F9}" destId="{0711ECF1-41F6-4783-BFB2-5E835AD08FA1}" srcOrd="0" destOrd="0" presId="urn:microsoft.com/office/officeart/2008/layout/VerticalAccentList"/>
    <dgm:cxn modelId="{09298D34-EE5B-48AD-B9E8-B34510C3E1E4}" type="presParOf" srcId="{44310020-6307-48B2-A8CD-560D4572A5F9}" destId="{D353B91A-B12E-482E-9F2B-736DB637DE2A}" srcOrd="1" destOrd="0" presId="urn:microsoft.com/office/officeart/2008/layout/VerticalAccentList"/>
    <dgm:cxn modelId="{B14B7CC2-3D88-4A6C-A31F-7F16B1FF0392}" type="presParOf" srcId="{44310020-6307-48B2-A8CD-560D4572A5F9}" destId="{6935F43D-186D-43F5-9D0B-A65F9BE94437}" srcOrd="2" destOrd="0" presId="urn:microsoft.com/office/officeart/2008/layout/VerticalAccentList"/>
    <dgm:cxn modelId="{CA9234CF-11DD-47BB-B6B7-245C339FF6B6}" type="presParOf" srcId="{44310020-6307-48B2-A8CD-560D4572A5F9}" destId="{D6BD0AA0-D220-4D69-B453-7D10B38C3A6C}" srcOrd="3" destOrd="0" presId="urn:microsoft.com/office/officeart/2008/layout/VerticalAccentList"/>
    <dgm:cxn modelId="{E38FB34F-7FD0-40F0-892A-E94639649A12}" type="presParOf" srcId="{44310020-6307-48B2-A8CD-560D4572A5F9}" destId="{4B5371C8-74FD-426D-B5FF-D72362291679}" srcOrd="4" destOrd="0" presId="urn:microsoft.com/office/officeart/2008/layout/VerticalAccentList"/>
    <dgm:cxn modelId="{95A4CA78-CB48-44C6-9383-CC65196B4728}" type="presParOf" srcId="{44310020-6307-48B2-A8CD-560D4572A5F9}" destId="{C30DB743-837D-43DE-A391-ED11F44FB685}" srcOrd="5" destOrd="0" presId="urn:microsoft.com/office/officeart/2008/layout/VerticalAccentList"/>
    <dgm:cxn modelId="{FDB27CD0-6243-4AAC-B2CD-0AB41B579E95}" type="presParOf" srcId="{44310020-6307-48B2-A8CD-560D4572A5F9}" destId="{A87AB11D-FAED-464A-952F-F480084F51A2}" srcOrd="6" destOrd="0" presId="urn:microsoft.com/office/officeart/2008/layout/VerticalAccentList"/>
    <dgm:cxn modelId="{946D63C6-A4A7-4537-9435-7FD69B555082}" type="presParOf" srcId="{44310020-6307-48B2-A8CD-560D4572A5F9}" destId="{579A09FF-50EA-4A5A-9433-BCF1BC0D38CB}" srcOrd="7" destOrd="0" presId="urn:microsoft.com/office/officeart/2008/layout/VerticalAccentList"/>
    <dgm:cxn modelId="{7CE46D5A-4FCF-4F53-AE64-B6AE8465BA1C}" type="presParOf" srcId="{83977B66-D121-45BD-806A-A75563A73BEB}" destId="{428454B9-1870-4E67-924E-43C1297700F6}" srcOrd="2" destOrd="0" presId="urn:microsoft.com/office/officeart/2008/layout/VerticalAccentList"/>
    <dgm:cxn modelId="{247A07B7-E41F-40BE-975C-99BC77E1A390}" type="presParOf" srcId="{83977B66-D121-45BD-806A-A75563A73BEB}" destId="{DC2E5FC8-F35F-4E59-B073-74772FF29D84}" srcOrd="3" destOrd="0" presId="urn:microsoft.com/office/officeart/2008/layout/VerticalAccentList"/>
    <dgm:cxn modelId="{B032F855-698F-4E3A-AE40-EF58E0AE28B6}" type="presParOf" srcId="{DC2E5FC8-F35F-4E59-B073-74772FF29D84}" destId="{D336326F-E0B6-4D68-A519-AFFF4CBE2696}" srcOrd="0" destOrd="0" presId="urn:microsoft.com/office/officeart/2008/layout/VerticalAccentList"/>
    <dgm:cxn modelId="{331B586C-06DE-415E-B1F7-F8A3DF2B895D}" type="presParOf" srcId="{83977B66-D121-45BD-806A-A75563A73BEB}" destId="{362A35AB-F96E-4A32-A211-FC4EAAB55CCB}" srcOrd="4" destOrd="0" presId="urn:microsoft.com/office/officeart/2008/layout/VerticalAccentList"/>
    <dgm:cxn modelId="{C0D6430A-E792-4438-8A8F-3B0F9CB305A8}" type="presParOf" srcId="{362A35AB-F96E-4A32-A211-FC4EAAB55CCB}" destId="{C8323E68-F02B-4082-AEAB-987612872ED6}" srcOrd="0" destOrd="0" presId="urn:microsoft.com/office/officeart/2008/layout/VerticalAccentList"/>
    <dgm:cxn modelId="{BC090BC4-1C73-4813-8CCC-CD4E4672C9D0}" type="presParOf" srcId="{362A35AB-F96E-4A32-A211-FC4EAAB55CCB}" destId="{5DE01015-68A7-4CCB-8A81-CC52E36CBF40}" srcOrd="1" destOrd="0" presId="urn:microsoft.com/office/officeart/2008/layout/VerticalAccentList"/>
    <dgm:cxn modelId="{42E4C486-3169-4740-ABB3-3437B9F89F52}" type="presParOf" srcId="{362A35AB-F96E-4A32-A211-FC4EAAB55CCB}" destId="{C28A6297-3E36-49BE-90DC-4AC6CCE1A584}" srcOrd="2" destOrd="0" presId="urn:microsoft.com/office/officeart/2008/layout/VerticalAccentList"/>
    <dgm:cxn modelId="{BA3265E6-2DC6-450B-AF51-374DB6DC4404}" type="presParOf" srcId="{362A35AB-F96E-4A32-A211-FC4EAAB55CCB}" destId="{EC8BC6E4-2B9E-4B7A-A441-0E112C95E0C1}" srcOrd="3" destOrd="0" presId="urn:microsoft.com/office/officeart/2008/layout/VerticalAccentList"/>
    <dgm:cxn modelId="{F4F3F406-C43F-40DC-99BC-77BB1102105B}" type="presParOf" srcId="{362A35AB-F96E-4A32-A211-FC4EAAB55CCB}" destId="{EFC13247-104C-4D66-AF99-CDEBD51DE059}" srcOrd="4" destOrd="0" presId="urn:microsoft.com/office/officeart/2008/layout/VerticalAccentList"/>
    <dgm:cxn modelId="{5A8D164B-6986-46A0-8DC2-8C13310767ED}" type="presParOf" srcId="{362A35AB-F96E-4A32-A211-FC4EAAB55CCB}" destId="{B5E3D49E-39EE-471A-AE19-8869DE95B406}" srcOrd="5" destOrd="0" presId="urn:microsoft.com/office/officeart/2008/layout/VerticalAccentList"/>
    <dgm:cxn modelId="{D821532E-FEC3-4BEC-A89C-1E31805EC77D}" type="presParOf" srcId="{362A35AB-F96E-4A32-A211-FC4EAAB55CCB}" destId="{A1FCA66C-FD85-464F-B502-9D44466AE4E3}" srcOrd="6" destOrd="0" presId="urn:microsoft.com/office/officeart/2008/layout/VerticalAccentList"/>
    <dgm:cxn modelId="{FAF19BBD-2401-4381-A570-984514D76123}" type="presParOf" srcId="{362A35AB-F96E-4A32-A211-FC4EAAB55CCB}" destId="{E3503A88-A379-4C14-9FED-8F0BE72C7E42}"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53784AE-3A20-4524-96D2-F3C04F3FBD63}"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s-CR"/>
        </a:p>
      </dgm:t>
    </dgm:pt>
    <dgm:pt modelId="{5479C445-68A6-404D-A42A-BB0BE6884CA5}">
      <dgm:prSet phldrT="[Texto]" phldr="1"/>
      <dgm:spPr/>
      <dgm:t>
        <a:bodyPr/>
        <a:lstStyle/>
        <a:p>
          <a:endParaRPr lang="es-CR" dirty="0"/>
        </a:p>
      </dgm:t>
    </dgm:pt>
    <dgm:pt modelId="{619ED720-E549-47DB-96B4-5EB673A5A889}" type="parTrans" cxnId="{B17D5251-00C2-42A2-B29D-49447AC24F27}">
      <dgm:prSet/>
      <dgm:spPr/>
      <dgm:t>
        <a:bodyPr/>
        <a:lstStyle/>
        <a:p>
          <a:endParaRPr lang="es-CR"/>
        </a:p>
      </dgm:t>
    </dgm:pt>
    <dgm:pt modelId="{D89A14A0-B33A-4F34-9292-FA0C34C3B50C}" type="sibTrans" cxnId="{B17D5251-00C2-42A2-B29D-49447AC24F27}">
      <dgm:prSet/>
      <dgm:spPr/>
      <dgm:t>
        <a:bodyPr/>
        <a:lstStyle/>
        <a:p>
          <a:endParaRPr lang="es-CR"/>
        </a:p>
      </dgm:t>
    </dgm:pt>
    <dgm:pt modelId="{1F3D545C-266F-4DAF-BE36-A95FEC64E0B1}">
      <dgm:prSet phldrT="[Texto]"/>
      <dgm:spPr/>
      <dgm:t>
        <a:bodyPr/>
        <a:lstStyle/>
        <a:p>
          <a:endParaRPr lang="es-CR" dirty="0"/>
        </a:p>
      </dgm:t>
    </dgm:pt>
    <dgm:pt modelId="{272EACFF-206A-4BCA-9D88-D5905C939422}" type="parTrans" cxnId="{BC71AACA-0072-4CBA-A9EB-383A601BC388}">
      <dgm:prSet/>
      <dgm:spPr/>
      <dgm:t>
        <a:bodyPr/>
        <a:lstStyle/>
        <a:p>
          <a:endParaRPr lang="es-CR"/>
        </a:p>
      </dgm:t>
    </dgm:pt>
    <dgm:pt modelId="{BCF12150-D5FD-4EA8-8838-8C11EE593DA1}" type="sibTrans" cxnId="{BC71AACA-0072-4CBA-A9EB-383A601BC388}">
      <dgm:prSet/>
      <dgm:spPr/>
      <dgm:t>
        <a:bodyPr/>
        <a:lstStyle/>
        <a:p>
          <a:endParaRPr lang="es-CR"/>
        </a:p>
      </dgm:t>
    </dgm:pt>
    <dgm:pt modelId="{782053B1-4CF9-49FD-8F26-D09BDB7B8B32}">
      <dgm:prSet phldrT="[Texto]" custT="1"/>
      <dgm:spPr/>
      <dgm:t>
        <a:bodyPr/>
        <a:lstStyle/>
        <a:p>
          <a:r>
            <a:rPr lang="es-CR" sz="1400" dirty="0" smtClean="0"/>
            <a:t>En caso de transferir expedientes administrativos estos deben enviarse debidamente foliados</a:t>
          </a:r>
          <a:endParaRPr lang="es-CR" sz="1400" dirty="0"/>
        </a:p>
      </dgm:t>
    </dgm:pt>
    <dgm:pt modelId="{2D7A0F61-6813-4FB0-B24A-F14323FB236C}" type="sibTrans" cxnId="{CC11DC0B-017B-4CD2-B04D-5716CE106335}">
      <dgm:prSet/>
      <dgm:spPr/>
      <dgm:t>
        <a:bodyPr/>
        <a:lstStyle/>
        <a:p>
          <a:endParaRPr lang="es-CR"/>
        </a:p>
      </dgm:t>
    </dgm:pt>
    <dgm:pt modelId="{07099CF8-97CB-4B1B-BC75-2CB4F679ADAB}" type="parTrans" cxnId="{CC11DC0B-017B-4CD2-B04D-5716CE106335}">
      <dgm:prSet/>
      <dgm:spPr/>
      <dgm:t>
        <a:bodyPr/>
        <a:lstStyle/>
        <a:p>
          <a:endParaRPr lang="es-CR"/>
        </a:p>
      </dgm:t>
    </dgm:pt>
    <dgm:pt modelId="{9306B854-6DE1-4EF8-A8CE-3BE1E863E81B}">
      <dgm:prSet phldrT="[Texto]" custT="1"/>
      <dgm:spPr/>
      <dgm:t>
        <a:bodyPr/>
        <a:lstStyle/>
        <a:p>
          <a:r>
            <a:rPr lang="es-CR" sz="1400" smtClean="0"/>
            <a:t>En caso de tener la información, remitir lo concerniente a la descripción archivos, entidades, funciones, fondos, subfondos, series, subseries de la institución, correspondientes a las normas de descripción ISAAR(CPF), ISAD(G), ISDF e ISDIAH</a:t>
          </a:r>
          <a:endParaRPr lang="es-CR" sz="1400" dirty="0"/>
        </a:p>
      </dgm:t>
    </dgm:pt>
    <dgm:pt modelId="{E55F53B4-8705-4730-A1AC-8358A7CC7517}" type="sibTrans" cxnId="{62116750-2D31-4E09-BC46-970C8F31BCB6}">
      <dgm:prSet/>
      <dgm:spPr/>
      <dgm:t>
        <a:bodyPr/>
        <a:lstStyle/>
        <a:p>
          <a:endParaRPr lang="es-CR"/>
        </a:p>
      </dgm:t>
    </dgm:pt>
    <dgm:pt modelId="{C9A1E020-3575-482F-89C7-B37DA4188F12}" type="parTrans" cxnId="{62116750-2D31-4E09-BC46-970C8F31BCB6}">
      <dgm:prSet/>
      <dgm:spPr/>
      <dgm:t>
        <a:bodyPr/>
        <a:lstStyle/>
        <a:p>
          <a:endParaRPr lang="es-CR"/>
        </a:p>
      </dgm:t>
    </dgm:pt>
    <dgm:pt modelId="{83977B66-D121-45BD-806A-A75563A73BEB}" type="pres">
      <dgm:prSet presAssocID="{F53784AE-3A20-4524-96D2-F3C04F3FBD63}" presName="Name0" presStyleCnt="0">
        <dgm:presLayoutVars>
          <dgm:chMax/>
          <dgm:chPref/>
          <dgm:dir/>
        </dgm:presLayoutVars>
      </dgm:prSet>
      <dgm:spPr/>
      <dgm:t>
        <a:bodyPr/>
        <a:lstStyle/>
        <a:p>
          <a:endParaRPr lang="es-CR"/>
        </a:p>
      </dgm:t>
    </dgm:pt>
    <dgm:pt modelId="{59EFF6D1-C3A3-4A31-AF9E-98F4DE13AF84}" type="pres">
      <dgm:prSet presAssocID="{5479C445-68A6-404D-A42A-BB0BE6884CA5}" presName="parenttextcomposite" presStyleCnt="0"/>
      <dgm:spPr/>
      <dgm:t>
        <a:bodyPr/>
        <a:lstStyle/>
        <a:p>
          <a:endParaRPr lang="es-CR"/>
        </a:p>
      </dgm:t>
    </dgm:pt>
    <dgm:pt modelId="{2D1726C7-02A8-4927-A746-37A005E9C388}" type="pres">
      <dgm:prSet presAssocID="{5479C445-68A6-404D-A42A-BB0BE6884CA5}" presName="parenttext" presStyleLbl="revTx" presStyleIdx="0" presStyleCnt="2">
        <dgm:presLayoutVars>
          <dgm:chMax/>
          <dgm:chPref val="2"/>
          <dgm:bulletEnabled val="1"/>
        </dgm:presLayoutVars>
      </dgm:prSet>
      <dgm:spPr/>
      <dgm:t>
        <a:bodyPr/>
        <a:lstStyle/>
        <a:p>
          <a:endParaRPr lang="es-CR"/>
        </a:p>
      </dgm:t>
    </dgm:pt>
    <dgm:pt modelId="{44310020-6307-48B2-A8CD-560D4572A5F9}" type="pres">
      <dgm:prSet presAssocID="{5479C445-68A6-404D-A42A-BB0BE6884CA5}" presName="composite" presStyleCnt="0"/>
      <dgm:spPr/>
      <dgm:t>
        <a:bodyPr/>
        <a:lstStyle/>
        <a:p>
          <a:endParaRPr lang="es-CR"/>
        </a:p>
      </dgm:t>
    </dgm:pt>
    <dgm:pt modelId="{0711ECF1-41F6-4783-BFB2-5E835AD08FA1}" type="pres">
      <dgm:prSet presAssocID="{5479C445-68A6-404D-A42A-BB0BE6884CA5}" presName="chevron1" presStyleLbl="alignNode1" presStyleIdx="0" presStyleCnt="14"/>
      <dgm:spPr/>
      <dgm:t>
        <a:bodyPr/>
        <a:lstStyle/>
        <a:p>
          <a:endParaRPr lang="es-CR"/>
        </a:p>
      </dgm:t>
    </dgm:pt>
    <dgm:pt modelId="{D353B91A-B12E-482E-9F2B-736DB637DE2A}" type="pres">
      <dgm:prSet presAssocID="{5479C445-68A6-404D-A42A-BB0BE6884CA5}" presName="chevron2" presStyleLbl="alignNode1" presStyleIdx="1" presStyleCnt="14"/>
      <dgm:spPr/>
      <dgm:t>
        <a:bodyPr/>
        <a:lstStyle/>
        <a:p>
          <a:endParaRPr lang="es-CR"/>
        </a:p>
      </dgm:t>
    </dgm:pt>
    <dgm:pt modelId="{6935F43D-186D-43F5-9D0B-A65F9BE94437}" type="pres">
      <dgm:prSet presAssocID="{5479C445-68A6-404D-A42A-BB0BE6884CA5}" presName="chevron3" presStyleLbl="alignNode1" presStyleIdx="2" presStyleCnt="14"/>
      <dgm:spPr/>
      <dgm:t>
        <a:bodyPr/>
        <a:lstStyle/>
        <a:p>
          <a:endParaRPr lang="es-CR"/>
        </a:p>
      </dgm:t>
    </dgm:pt>
    <dgm:pt modelId="{D6BD0AA0-D220-4D69-B453-7D10B38C3A6C}" type="pres">
      <dgm:prSet presAssocID="{5479C445-68A6-404D-A42A-BB0BE6884CA5}" presName="chevron4" presStyleLbl="alignNode1" presStyleIdx="3" presStyleCnt="14"/>
      <dgm:spPr/>
      <dgm:t>
        <a:bodyPr/>
        <a:lstStyle/>
        <a:p>
          <a:endParaRPr lang="es-CR"/>
        </a:p>
      </dgm:t>
    </dgm:pt>
    <dgm:pt modelId="{4B5371C8-74FD-426D-B5FF-D72362291679}" type="pres">
      <dgm:prSet presAssocID="{5479C445-68A6-404D-A42A-BB0BE6884CA5}" presName="chevron5" presStyleLbl="alignNode1" presStyleIdx="4" presStyleCnt="14"/>
      <dgm:spPr/>
      <dgm:t>
        <a:bodyPr/>
        <a:lstStyle/>
        <a:p>
          <a:endParaRPr lang="es-CR"/>
        </a:p>
      </dgm:t>
    </dgm:pt>
    <dgm:pt modelId="{C30DB743-837D-43DE-A391-ED11F44FB685}" type="pres">
      <dgm:prSet presAssocID="{5479C445-68A6-404D-A42A-BB0BE6884CA5}" presName="chevron6" presStyleLbl="alignNode1" presStyleIdx="5" presStyleCnt="14"/>
      <dgm:spPr/>
      <dgm:t>
        <a:bodyPr/>
        <a:lstStyle/>
        <a:p>
          <a:endParaRPr lang="es-CR"/>
        </a:p>
      </dgm:t>
    </dgm:pt>
    <dgm:pt modelId="{A87AB11D-FAED-464A-952F-F480084F51A2}" type="pres">
      <dgm:prSet presAssocID="{5479C445-68A6-404D-A42A-BB0BE6884CA5}" presName="chevron7" presStyleLbl="alignNode1" presStyleIdx="6" presStyleCnt="14"/>
      <dgm:spPr/>
      <dgm:t>
        <a:bodyPr/>
        <a:lstStyle/>
        <a:p>
          <a:endParaRPr lang="es-CR"/>
        </a:p>
      </dgm:t>
    </dgm:pt>
    <dgm:pt modelId="{579A09FF-50EA-4A5A-9433-BCF1BC0D38CB}" type="pres">
      <dgm:prSet presAssocID="{5479C445-68A6-404D-A42A-BB0BE6884CA5}" presName="childtext" presStyleLbl="solidFgAcc1" presStyleIdx="0" presStyleCnt="2">
        <dgm:presLayoutVars>
          <dgm:chMax/>
          <dgm:chPref val="0"/>
          <dgm:bulletEnabled val="1"/>
        </dgm:presLayoutVars>
      </dgm:prSet>
      <dgm:spPr/>
      <dgm:t>
        <a:bodyPr/>
        <a:lstStyle/>
        <a:p>
          <a:endParaRPr lang="es-CR"/>
        </a:p>
      </dgm:t>
    </dgm:pt>
    <dgm:pt modelId="{428454B9-1870-4E67-924E-43C1297700F6}" type="pres">
      <dgm:prSet presAssocID="{D89A14A0-B33A-4F34-9292-FA0C34C3B50C}" presName="sibTrans" presStyleCnt="0"/>
      <dgm:spPr/>
      <dgm:t>
        <a:bodyPr/>
        <a:lstStyle/>
        <a:p>
          <a:endParaRPr lang="es-CR"/>
        </a:p>
      </dgm:t>
    </dgm:pt>
    <dgm:pt modelId="{DC2E5FC8-F35F-4E59-B073-74772FF29D84}" type="pres">
      <dgm:prSet presAssocID="{1F3D545C-266F-4DAF-BE36-A95FEC64E0B1}" presName="parenttextcomposite" presStyleCnt="0"/>
      <dgm:spPr/>
      <dgm:t>
        <a:bodyPr/>
        <a:lstStyle/>
        <a:p>
          <a:endParaRPr lang="es-CR"/>
        </a:p>
      </dgm:t>
    </dgm:pt>
    <dgm:pt modelId="{D336326F-E0B6-4D68-A519-AFFF4CBE2696}" type="pres">
      <dgm:prSet presAssocID="{1F3D545C-266F-4DAF-BE36-A95FEC64E0B1}" presName="parenttext" presStyleLbl="revTx" presStyleIdx="1" presStyleCnt="2">
        <dgm:presLayoutVars>
          <dgm:chMax/>
          <dgm:chPref val="2"/>
          <dgm:bulletEnabled val="1"/>
        </dgm:presLayoutVars>
      </dgm:prSet>
      <dgm:spPr/>
      <dgm:t>
        <a:bodyPr/>
        <a:lstStyle/>
        <a:p>
          <a:endParaRPr lang="es-CR"/>
        </a:p>
      </dgm:t>
    </dgm:pt>
    <dgm:pt modelId="{362A35AB-F96E-4A32-A211-FC4EAAB55CCB}" type="pres">
      <dgm:prSet presAssocID="{1F3D545C-266F-4DAF-BE36-A95FEC64E0B1}" presName="composite" presStyleCnt="0"/>
      <dgm:spPr/>
      <dgm:t>
        <a:bodyPr/>
        <a:lstStyle/>
        <a:p>
          <a:endParaRPr lang="es-CR"/>
        </a:p>
      </dgm:t>
    </dgm:pt>
    <dgm:pt modelId="{C8323E68-F02B-4082-AEAB-987612872ED6}" type="pres">
      <dgm:prSet presAssocID="{1F3D545C-266F-4DAF-BE36-A95FEC64E0B1}" presName="chevron1" presStyleLbl="alignNode1" presStyleIdx="7" presStyleCnt="14"/>
      <dgm:spPr/>
      <dgm:t>
        <a:bodyPr/>
        <a:lstStyle/>
        <a:p>
          <a:endParaRPr lang="es-CR"/>
        </a:p>
      </dgm:t>
    </dgm:pt>
    <dgm:pt modelId="{5DE01015-68A7-4CCB-8A81-CC52E36CBF40}" type="pres">
      <dgm:prSet presAssocID="{1F3D545C-266F-4DAF-BE36-A95FEC64E0B1}" presName="chevron2" presStyleLbl="alignNode1" presStyleIdx="8" presStyleCnt="14"/>
      <dgm:spPr/>
      <dgm:t>
        <a:bodyPr/>
        <a:lstStyle/>
        <a:p>
          <a:endParaRPr lang="es-CR"/>
        </a:p>
      </dgm:t>
    </dgm:pt>
    <dgm:pt modelId="{C28A6297-3E36-49BE-90DC-4AC6CCE1A584}" type="pres">
      <dgm:prSet presAssocID="{1F3D545C-266F-4DAF-BE36-A95FEC64E0B1}" presName="chevron3" presStyleLbl="alignNode1" presStyleIdx="9" presStyleCnt="14"/>
      <dgm:spPr/>
      <dgm:t>
        <a:bodyPr/>
        <a:lstStyle/>
        <a:p>
          <a:endParaRPr lang="es-CR"/>
        </a:p>
      </dgm:t>
    </dgm:pt>
    <dgm:pt modelId="{EC8BC6E4-2B9E-4B7A-A441-0E112C95E0C1}" type="pres">
      <dgm:prSet presAssocID="{1F3D545C-266F-4DAF-BE36-A95FEC64E0B1}" presName="chevron4" presStyleLbl="alignNode1" presStyleIdx="10" presStyleCnt="14"/>
      <dgm:spPr/>
      <dgm:t>
        <a:bodyPr/>
        <a:lstStyle/>
        <a:p>
          <a:endParaRPr lang="es-CR"/>
        </a:p>
      </dgm:t>
    </dgm:pt>
    <dgm:pt modelId="{EFC13247-104C-4D66-AF99-CDEBD51DE059}" type="pres">
      <dgm:prSet presAssocID="{1F3D545C-266F-4DAF-BE36-A95FEC64E0B1}" presName="chevron5" presStyleLbl="alignNode1" presStyleIdx="11" presStyleCnt="14"/>
      <dgm:spPr/>
      <dgm:t>
        <a:bodyPr/>
        <a:lstStyle/>
        <a:p>
          <a:endParaRPr lang="es-CR"/>
        </a:p>
      </dgm:t>
    </dgm:pt>
    <dgm:pt modelId="{B5E3D49E-39EE-471A-AE19-8869DE95B406}" type="pres">
      <dgm:prSet presAssocID="{1F3D545C-266F-4DAF-BE36-A95FEC64E0B1}" presName="chevron6" presStyleLbl="alignNode1" presStyleIdx="12" presStyleCnt="14"/>
      <dgm:spPr/>
      <dgm:t>
        <a:bodyPr/>
        <a:lstStyle/>
        <a:p>
          <a:endParaRPr lang="es-CR"/>
        </a:p>
      </dgm:t>
    </dgm:pt>
    <dgm:pt modelId="{A1FCA66C-FD85-464F-B502-9D44466AE4E3}" type="pres">
      <dgm:prSet presAssocID="{1F3D545C-266F-4DAF-BE36-A95FEC64E0B1}" presName="chevron7" presStyleLbl="alignNode1" presStyleIdx="13" presStyleCnt="14"/>
      <dgm:spPr/>
      <dgm:t>
        <a:bodyPr/>
        <a:lstStyle/>
        <a:p>
          <a:endParaRPr lang="es-CR"/>
        </a:p>
      </dgm:t>
    </dgm:pt>
    <dgm:pt modelId="{E3503A88-A379-4C14-9FED-8F0BE72C7E42}" type="pres">
      <dgm:prSet presAssocID="{1F3D545C-266F-4DAF-BE36-A95FEC64E0B1}" presName="childtext" presStyleLbl="solidFgAcc1" presStyleIdx="1" presStyleCnt="2">
        <dgm:presLayoutVars>
          <dgm:chMax/>
          <dgm:chPref val="0"/>
          <dgm:bulletEnabled val="1"/>
        </dgm:presLayoutVars>
      </dgm:prSet>
      <dgm:spPr/>
      <dgm:t>
        <a:bodyPr/>
        <a:lstStyle/>
        <a:p>
          <a:endParaRPr lang="es-CR"/>
        </a:p>
      </dgm:t>
    </dgm:pt>
  </dgm:ptLst>
  <dgm:cxnLst>
    <dgm:cxn modelId="{CB90288C-03E1-4641-AE3C-159AD7F87096}" type="presOf" srcId="{5479C445-68A6-404D-A42A-BB0BE6884CA5}" destId="{2D1726C7-02A8-4927-A746-37A005E9C388}" srcOrd="0" destOrd="0" presId="urn:microsoft.com/office/officeart/2008/layout/VerticalAccentList"/>
    <dgm:cxn modelId="{A0C902EC-23DD-4676-89D4-94449E4C02CB}" type="presOf" srcId="{782053B1-4CF9-49FD-8F26-D09BDB7B8B32}" destId="{E3503A88-A379-4C14-9FED-8F0BE72C7E42}" srcOrd="0" destOrd="0" presId="urn:microsoft.com/office/officeart/2008/layout/VerticalAccentList"/>
    <dgm:cxn modelId="{BC71AACA-0072-4CBA-A9EB-383A601BC388}" srcId="{F53784AE-3A20-4524-96D2-F3C04F3FBD63}" destId="{1F3D545C-266F-4DAF-BE36-A95FEC64E0B1}" srcOrd="1" destOrd="0" parTransId="{272EACFF-206A-4BCA-9D88-D5905C939422}" sibTransId="{BCF12150-D5FD-4EA8-8838-8C11EE593DA1}"/>
    <dgm:cxn modelId="{62116750-2D31-4E09-BC46-970C8F31BCB6}" srcId="{5479C445-68A6-404D-A42A-BB0BE6884CA5}" destId="{9306B854-6DE1-4EF8-A8CE-3BE1E863E81B}" srcOrd="0" destOrd="0" parTransId="{C9A1E020-3575-482F-89C7-B37DA4188F12}" sibTransId="{E55F53B4-8705-4730-A1AC-8358A7CC7517}"/>
    <dgm:cxn modelId="{CC11DC0B-017B-4CD2-B04D-5716CE106335}" srcId="{1F3D545C-266F-4DAF-BE36-A95FEC64E0B1}" destId="{782053B1-4CF9-49FD-8F26-D09BDB7B8B32}" srcOrd="0" destOrd="0" parTransId="{07099CF8-97CB-4B1B-BC75-2CB4F679ADAB}" sibTransId="{2D7A0F61-6813-4FB0-B24A-F14323FB236C}"/>
    <dgm:cxn modelId="{FABE9CCF-028F-472C-801B-8825C866E70F}" type="presOf" srcId="{1F3D545C-266F-4DAF-BE36-A95FEC64E0B1}" destId="{D336326F-E0B6-4D68-A519-AFFF4CBE2696}" srcOrd="0" destOrd="0" presId="urn:microsoft.com/office/officeart/2008/layout/VerticalAccentList"/>
    <dgm:cxn modelId="{B17D5251-00C2-42A2-B29D-49447AC24F27}" srcId="{F53784AE-3A20-4524-96D2-F3C04F3FBD63}" destId="{5479C445-68A6-404D-A42A-BB0BE6884CA5}" srcOrd="0" destOrd="0" parTransId="{619ED720-E549-47DB-96B4-5EB673A5A889}" sibTransId="{D89A14A0-B33A-4F34-9292-FA0C34C3B50C}"/>
    <dgm:cxn modelId="{21186F51-38A1-4583-A308-57C5FE417B67}" type="presOf" srcId="{F53784AE-3A20-4524-96D2-F3C04F3FBD63}" destId="{83977B66-D121-45BD-806A-A75563A73BEB}" srcOrd="0" destOrd="0" presId="urn:microsoft.com/office/officeart/2008/layout/VerticalAccentList"/>
    <dgm:cxn modelId="{C5E717DB-6872-401A-8417-70FE5EFFAD22}" type="presOf" srcId="{9306B854-6DE1-4EF8-A8CE-3BE1E863E81B}" destId="{579A09FF-50EA-4A5A-9433-BCF1BC0D38CB}" srcOrd="0" destOrd="0" presId="urn:microsoft.com/office/officeart/2008/layout/VerticalAccentList"/>
    <dgm:cxn modelId="{B8538245-CA6A-4520-A71C-A84C15DF52ED}" type="presParOf" srcId="{83977B66-D121-45BD-806A-A75563A73BEB}" destId="{59EFF6D1-C3A3-4A31-AF9E-98F4DE13AF84}" srcOrd="0" destOrd="0" presId="urn:microsoft.com/office/officeart/2008/layout/VerticalAccentList"/>
    <dgm:cxn modelId="{62AB279A-233B-4867-8B70-33C83BC47596}" type="presParOf" srcId="{59EFF6D1-C3A3-4A31-AF9E-98F4DE13AF84}" destId="{2D1726C7-02A8-4927-A746-37A005E9C388}" srcOrd="0" destOrd="0" presId="urn:microsoft.com/office/officeart/2008/layout/VerticalAccentList"/>
    <dgm:cxn modelId="{D1D86FB7-A8A8-4145-B2C7-EF3EB0F439DF}" type="presParOf" srcId="{83977B66-D121-45BD-806A-A75563A73BEB}" destId="{44310020-6307-48B2-A8CD-560D4572A5F9}" srcOrd="1" destOrd="0" presId="urn:microsoft.com/office/officeart/2008/layout/VerticalAccentList"/>
    <dgm:cxn modelId="{B899BFFA-AA9E-4B46-91DE-E26BFE0E28E9}" type="presParOf" srcId="{44310020-6307-48B2-A8CD-560D4572A5F9}" destId="{0711ECF1-41F6-4783-BFB2-5E835AD08FA1}" srcOrd="0" destOrd="0" presId="urn:microsoft.com/office/officeart/2008/layout/VerticalAccentList"/>
    <dgm:cxn modelId="{9DE891DD-CDBD-43EB-B5AB-F7FEDFA39D61}" type="presParOf" srcId="{44310020-6307-48B2-A8CD-560D4572A5F9}" destId="{D353B91A-B12E-482E-9F2B-736DB637DE2A}" srcOrd="1" destOrd="0" presId="urn:microsoft.com/office/officeart/2008/layout/VerticalAccentList"/>
    <dgm:cxn modelId="{AB4F1BB7-3E6E-4D41-A98C-077672027E19}" type="presParOf" srcId="{44310020-6307-48B2-A8CD-560D4572A5F9}" destId="{6935F43D-186D-43F5-9D0B-A65F9BE94437}" srcOrd="2" destOrd="0" presId="urn:microsoft.com/office/officeart/2008/layout/VerticalAccentList"/>
    <dgm:cxn modelId="{8960FE7A-CE96-42D3-85CE-9F011A9BA29D}" type="presParOf" srcId="{44310020-6307-48B2-A8CD-560D4572A5F9}" destId="{D6BD0AA0-D220-4D69-B453-7D10B38C3A6C}" srcOrd="3" destOrd="0" presId="urn:microsoft.com/office/officeart/2008/layout/VerticalAccentList"/>
    <dgm:cxn modelId="{759F7344-585E-4DCF-A48D-5B664C6DEB48}" type="presParOf" srcId="{44310020-6307-48B2-A8CD-560D4572A5F9}" destId="{4B5371C8-74FD-426D-B5FF-D72362291679}" srcOrd="4" destOrd="0" presId="urn:microsoft.com/office/officeart/2008/layout/VerticalAccentList"/>
    <dgm:cxn modelId="{4099E844-0EB9-4587-87A0-D0F8A77FDF37}" type="presParOf" srcId="{44310020-6307-48B2-A8CD-560D4572A5F9}" destId="{C30DB743-837D-43DE-A391-ED11F44FB685}" srcOrd="5" destOrd="0" presId="urn:microsoft.com/office/officeart/2008/layout/VerticalAccentList"/>
    <dgm:cxn modelId="{99A0CA59-6D6E-4CC2-9B57-D70ECAB38E9A}" type="presParOf" srcId="{44310020-6307-48B2-A8CD-560D4572A5F9}" destId="{A87AB11D-FAED-464A-952F-F480084F51A2}" srcOrd="6" destOrd="0" presId="urn:microsoft.com/office/officeart/2008/layout/VerticalAccentList"/>
    <dgm:cxn modelId="{B22E3FA8-25A6-4C6A-AAE2-9282C2123BF9}" type="presParOf" srcId="{44310020-6307-48B2-A8CD-560D4572A5F9}" destId="{579A09FF-50EA-4A5A-9433-BCF1BC0D38CB}" srcOrd="7" destOrd="0" presId="urn:microsoft.com/office/officeart/2008/layout/VerticalAccentList"/>
    <dgm:cxn modelId="{46244294-BAF3-4168-9D75-754ADC312ABA}" type="presParOf" srcId="{83977B66-D121-45BD-806A-A75563A73BEB}" destId="{428454B9-1870-4E67-924E-43C1297700F6}" srcOrd="2" destOrd="0" presId="urn:microsoft.com/office/officeart/2008/layout/VerticalAccentList"/>
    <dgm:cxn modelId="{C9EEB133-D312-4994-AF96-88DB0DF109A6}" type="presParOf" srcId="{83977B66-D121-45BD-806A-A75563A73BEB}" destId="{DC2E5FC8-F35F-4E59-B073-74772FF29D84}" srcOrd="3" destOrd="0" presId="urn:microsoft.com/office/officeart/2008/layout/VerticalAccentList"/>
    <dgm:cxn modelId="{4DEB6B8D-8158-4F8F-926A-6FC701F7524D}" type="presParOf" srcId="{DC2E5FC8-F35F-4E59-B073-74772FF29D84}" destId="{D336326F-E0B6-4D68-A519-AFFF4CBE2696}" srcOrd="0" destOrd="0" presId="urn:microsoft.com/office/officeart/2008/layout/VerticalAccentList"/>
    <dgm:cxn modelId="{371FD006-DD3C-492F-A03E-371CC33230D3}" type="presParOf" srcId="{83977B66-D121-45BD-806A-A75563A73BEB}" destId="{362A35AB-F96E-4A32-A211-FC4EAAB55CCB}" srcOrd="4" destOrd="0" presId="urn:microsoft.com/office/officeart/2008/layout/VerticalAccentList"/>
    <dgm:cxn modelId="{F67C0B53-3DAF-401E-BEBE-887D0919B988}" type="presParOf" srcId="{362A35AB-F96E-4A32-A211-FC4EAAB55CCB}" destId="{C8323E68-F02B-4082-AEAB-987612872ED6}" srcOrd="0" destOrd="0" presId="urn:microsoft.com/office/officeart/2008/layout/VerticalAccentList"/>
    <dgm:cxn modelId="{D1AFCCBB-4959-4004-9788-53CE4DE6D0E8}" type="presParOf" srcId="{362A35AB-F96E-4A32-A211-FC4EAAB55CCB}" destId="{5DE01015-68A7-4CCB-8A81-CC52E36CBF40}" srcOrd="1" destOrd="0" presId="urn:microsoft.com/office/officeart/2008/layout/VerticalAccentList"/>
    <dgm:cxn modelId="{4EE86DFF-7E52-4490-8333-B8CBFD4D22BA}" type="presParOf" srcId="{362A35AB-F96E-4A32-A211-FC4EAAB55CCB}" destId="{C28A6297-3E36-49BE-90DC-4AC6CCE1A584}" srcOrd="2" destOrd="0" presId="urn:microsoft.com/office/officeart/2008/layout/VerticalAccentList"/>
    <dgm:cxn modelId="{8C98ED5A-1260-48C4-9AF8-37A8DE70B8B1}" type="presParOf" srcId="{362A35AB-F96E-4A32-A211-FC4EAAB55CCB}" destId="{EC8BC6E4-2B9E-4B7A-A441-0E112C95E0C1}" srcOrd="3" destOrd="0" presId="urn:microsoft.com/office/officeart/2008/layout/VerticalAccentList"/>
    <dgm:cxn modelId="{87CFD3C3-7E56-4B8C-8C44-F5126D0E782F}" type="presParOf" srcId="{362A35AB-F96E-4A32-A211-FC4EAAB55CCB}" destId="{EFC13247-104C-4D66-AF99-CDEBD51DE059}" srcOrd="4" destOrd="0" presId="urn:microsoft.com/office/officeart/2008/layout/VerticalAccentList"/>
    <dgm:cxn modelId="{D9B09FE9-408D-4A7E-A623-583EDCA075B1}" type="presParOf" srcId="{362A35AB-F96E-4A32-A211-FC4EAAB55CCB}" destId="{B5E3D49E-39EE-471A-AE19-8869DE95B406}" srcOrd="5" destOrd="0" presId="urn:microsoft.com/office/officeart/2008/layout/VerticalAccentList"/>
    <dgm:cxn modelId="{760BA8A0-6477-4AA9-937A-1B49054C6160}" type="presParOf" srcId="{362A35AB-F96E-4A32-A211-FC4EAAB55CCB}" destId="{A1FCA66C-FD85-464F-B502-9D44466AE4E3}" srcOrd="6" destOrd="0" presId="urn:microsoft.com/office/officeart/2008/layout/VerticalAccentList"/>
    <dgm:cxn modelId="{8295A4CE-2BD2-47C3-BCB3-CC33AF7A1545}" type="presParOf" srcId="{362A35AB-F96E-4A32-A211-FC4EAAB55CCB}" destId="{E3503A88-A379-4C14-9FED-8F0BE72C7E42}"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BA17577-2D52-4A67-A413-D7AC75CE7620}" type="doc">
      <dgm:prSet loTypeId="urn:microsoft.com/office/officeart/2005/8/layout/cycle3" loCatId="cycle" qsTypeId="urn:microsoft.com/office/officeart/2005/8/quickstyle/simple2" qsCatId="simple" csTypeId="urn:microsoft.com/office/officeart/2005/8/colors/accent1_2" csCatId="accent1" phldr="1"/>
      <dgm:spPr/>
    </dgm:pt>
    <dgm:pt modelId="{2878E888-42DB-4648-B3B4-28F8EE0C1A53}">
      <dgm:prSet phldrT="[Texto]"/>
      <dgm:spPr/>
      <dgm:t>
        <a:bodyPr/>
        <a:lstStyle/>
        <a:p>
          <a:r>
            <a:rPr lang="es-ES" dirty="0" smtClean="0"/>
            <a:t>Documentos textuales</a:t>
          </a:r>
          <a:endParaRPr lang="es-CR" dirty="0"/>
        </a:p>
      </dgm:t>
    </dgm:pt>
    <dgm:pt modelId="{67A563CC-803C-4815-8FC4-27BB3A1A1652}" type="parTrans" cxnId="{F0065549-865E-4C94-8E37-CD69D592C514}">
      <dgm:prSet/>
      <dgm:spPr/>
      <dgm:t>
        <a:bodyPr/>
        <a:lstStyle/>
        <a:p>
          <a:endParaRPr lang="es-CR"/>
        </a:p>
      </dgm:t>
    </dgm:pt>
    <dgm:pt modelId="{A8CDFD79-87D8-43B6-B604-76C6820164B8}" type="sibTrans" cxnId="{F0065549-865E-4C94-8E37-CD69D592C514}">
      <dgm:prSet/>
      <dgm:spPr/>
      <dgm:t>
        <a:bodyPr/>
        <a:lstStyle/>
        <a:p>
          <a:endParaRPr lang="es-CR"/>
        </a:p>
      </dgm:t>
    </dgm:pt>
    <dgm:pt modelId="{5294A33B-8864-4C78-967A-CB6842D4442A}">
      <dgm:prSet phldrT="[Texto]"/>
      <dgm:spPr/>
      <dgm:t>
        <a:bodyPr/>
        <a:lstStyle/>
        <a:p>
          <a:r>
            <a:rPr lang="es-ES" dirty="0" smtClean="0"/>
            <a:t>Fotografías</a:t>
          </a:r>
          <a:endParaRPr lang="es-CR" dirty="0"/>
        </a:p>
      </dgm:t>
    </dgm:pt>
    <dgm:pt modelId="{DB180E57-88EE-436D-90B2-739D63E983EA}" type="parTrans" cxnId="{7BC4A126-6142-4618-A33D-4CAB7A36F0C4}">
      <dgm:prSet/>
      <dgm:spPr/>
      <dgm:t>
        <a:bodyPr/>
        <a:lstStyle/>
        <a:p>
          <a:endParaRPr lang="es-CR"/>
        </a:p>
      </dgm:t>
    </dgm:pt>
    <dgm:pt modelId="{4784DC02-F4FF-4DF2-86EF-4EC11ED0291E}" type="sibTrans" cxnId="{7BC4A126-6142-4618-A33D-4CAB7A36F0C4}">
      <dgm:prSet/>
      <dgm:spPr/>
      <dgm:t>
        <a:bodyPr/>
        <a:lstStyle/>
        <a:p>
          <a:endParaRPr lang="es-CR"/>
        </a:p>
      </dgm:t>
    </dgm:pt>
    <dgm:pt modelId="{E460D788-BE1F-45C5-8689-6CF55571D417}">
      <dgm:prSet phldrT="[Texto]"/>
      <dgm:spPr/>
      <dgm:t>
        <a:bodyPr/>
        <a:lstStyle/>
        <a:p>
          <a:r>
            <a:rPr lang="es-CR" i="0" dirty="0" smtClean="0">
              <a:effectLst/>
            </a:rPr>
            <a:t>Mapas y planos</a:t>
          </a:r>
          <a:endParaRPr lang="es-CR" dirty="0"/>
        </a:p>
      </dgm:t>
    </dgm:pt>
    <dgm:pt modelId="{DA549615-E5F9-4A3F-AF7B-54BC7BF2D05F}" type="parTrans" cxnId="{777B5F34-386E-49A1-A58C-A732035A6B18}">
      <dgm:prSet/>
      <dgm:spPr/>
      <dgm:t>
        <a:bodyPr/>
        <a:lstStyle/>
        <a:p>
          <a:endParaRPr lang="es-CR"/>
        </a:p>
      </dgm:t>
    </dgm:pt>
    <dgm:pt modelId="{B171F307-4B13-4129-824B-1B84A55285D4}" type="sibTrans" cxnId="{777B5F34-386E-49A1-A58C-A732035A6B18}">
      <dgm:prSet/>
      <dgm:spPr/>
      <dgm:t>
        <a:bodyPr/>
        <a:lstStyle/>
        <a:p>
          <a:endParaRPr lang="es-CR"/>
        </a:p>
      </dgm:t>
    </dgm:pt>
    <dgm:pt modelId="{02FA029F-9ADC-4A3C-AF4F-A897F940F052}">
      <dgm:prSet phldrT="[Texto]"/>
      <dgm:spPr/>
      <dgm:t>
        <a:bodyPr/>
        <a:lstStyle/>
        <a:p>
          <a:r>
            <a:rPr lang="es-CR" i="0" dirty="0" smtClean="0">
              <a:effectLst/>
            </a:rPr>
            <a:t>Documentos sonoros </a:t>
          </a:r>
          <a:endParaRPr lang="es-CR" dirty="0"/>
        </a:p>
      </dgm:t>
    </dgm:pt>
    <dgm:pt modelId="{58A9E942-098D-4150-AB3E-EA2ACAB5324B}" type="parTrans" cxnId="{7BD24C89-02A8-4588-849A-0B8D6261AE2E}">
      <dgm:prSet/>
      <dgm:spPr/>
      <dgm:t>
        <a:bodyPr/>
        <a:lstStyle/>
        <a:p>
          <a:endParaRPr lang="es-CR"/>
        </a:p>
      </dgm:t>
    </dgm:pt>
    <dgm:pt modelId="{22C7C0DB-441D-4E0B-BB77-02458DFF2EE0}" type="sibTrans" cxnId="{7BD24C89-02A8-4588-849A-0B8D6261AE2E}">
      <dgm:prSet/>
      <dgm:spPr/>
      <dgm:t>
        <a:bodyPr/>
        <a:lstStyle/>
        <a:p>
          <a:endParaRPr lang="es-CR"/>
        </a:p>
      </dgm:t>
    </dgm:pt>
    <dgm:pt modelId="{673A8DAE-A61A-4280-9F45-7F23D4E98B5D}">
      <dgm:prSet phldrT="[Texto]"/>
      <dgm:spPr/>
      <dgm:t>
        <a:bodyPr/>
        <a:lstStyle/>
        <a:p>
          <a:r>
            <a:rPr lang="es-CR" i="0" dirty="0" smtClean="0">
              <a:effectLst/>
            </a:rPr>
            <a:t>Documentos audiovisuales </a:t>
          </a:r>
          <a:endParaRPr lang="es-CR" dirty="0"/>
        </a:p>
      </dgm:t>
    </dgm:pt>
    <dgm:pt modelId="{E41502E8-3402-4BB3-AA13-A167CF92AEAA}" type="parTrans" cxnId="{9C2CE126-6F0D-475B-9D9E-B9A2CE89B799}">
      <dgm:prSet/>
      <dgm:spPr/>
      <dgm:t>
        <a:bodyPr/>
        <a:lstStyle/>
        <a:p>
          <a:endParaRPr lang="es-CR"/>
        </a:p>
      </dgm:t>
    </dgm:pt>
    <dgm:pt modelId="{DD94DE51-BEE7-49BD-B754-BD72DF315D66}" type="sibTrans" cxnId="{9C2CE126-6F0D-475B-9D9E-B9A2CE89B799}">
      <dgm:prSet/>
      <dgm:spPr/>
      <dgm:t>
        <a:bodyPr/>
        <a:lstStyle/>
        <a:p>
          <a:endParaRPr lang="es-CR"/>
        </a:p>
      </dgm:t>
    </dgm:pt>
    <dgm:pt modelId="{189C45DC-BB89-4C33-AE0F-A1E0E82D2E01}">
      <dgm:prSet phldrT="[Texto]"/>
      <dgm:spPr/>
      <dgm:t>
        <a:bodyPr/>
        <a:lstStyle/>
        <a:p>
          <a:r>
            <a:rPr lang="es-CR" i="0" dirty="0" smtClean="0">
              <a:effectLst/>
            </a:rPr>
            <a:t>Documentos musicales</a:t>
          </a:r>
          <a:endParaRPr lang="es-CR" dirty="0"/>
        </a:p>
      </dgm:t>
    </dgm:pt>
    <dgm:pt modelId="{067ABC01-87C4-42E1-9082-378E317E8C7F}" type="parTrans" cxnId="{E8E69DEB-320A-4019-8A50-7DA0A1635316}">
      <dgm:prSet/>
      <dgm:spPr/>
      <dgm:t>
        <a:bodyPr/>
        <a:lstStyle/>
        <a:p>
          <a:endParaRPr lang="es-CR"/>
        </a:p>
      </dgm:t>
    </dgm:pt>
    <dgm:pt modelId="{C95BAC28-405E-424A-BA17-30FFA2E85A33}" type="sibTrans" cxnId="{E8E69DEB-320A-4019-8A50-7DA0A1635316}">
      <dgm:prSet/>
      <dgm:spPr/>
      <dgm:t>
        <a:bodyPr/>
        <a:lstStyle/>
        <a:p>
          <a:endParaRPr lang="es-CR"/>
        </a:p>
      </dgm:t>
    </dgm:pt>
    <dgm:pt modelId="{6CC6DE70-975F-4305-AAC5-A3F071E2445B}">
      <dgm:prSet phldrT="[Texto]"/>
      <dgm:spPr/>
      <dgm:t>
        <a:bodyPr/>
        <a:lstStyle/>
        <a:p>
          <a:r>
            <a:rPr lang="es-CR" i="0" dirty="0" smtClean="0">
              <a:effectLst/>
            </a:rPr>
            <a:t>Afiches</a:t>
          </a:r>
          <a:endParaRPr lang="es-CR" dirty="0"/>
        </a:p>
      </dgm:t>
    </dgm:pt>
    <dgm:pt modelId="{AD2B333C-17DC-496F-A7AB-7887FC58F75F}" type="parTrans" cxnId="{603989E5-3DF9-47A4-9045-1FD6023F5E24}">
      <dgm:prSet/>
      <dgm:spPr/>
      <dgm:t>
        <a:bodyPr/>
        <a:lstStyle/>
        <a:p>
          <a:endParaRPr lang="es-CR"/>
        </a:p>
      </dgm:t>
    </dgm:pt>
    <dgm:pt modelId="{4978CD09-A70E-4542-BBD6-98C9E87BECFF}" type="sibTrans" cxnId="{603989E5-3DF9-47A4-9045-1FD6023F5E24}">
      <dgm:prSet/>
      <dgm:spPr/>
      <dgm:t>
        <a:bodyPr/>
        <a:lstStyle/>
        <a:p>
          <a:endParaRPr lang="es-CR"/>
        </a:p>
      </dgm:t>
    </dgm:pt>
    <dgm:pt modelId="{3C8950B9-96D9-4DD6-8DD3-E6A4860B245C}">
      <dgm:prSet phldrT="[Texto]"/>
      <dgm:spPr/>
      <dgm:t>
        <a:bodyPr/>
        <a:lstStyle/>
        <a:p>
          <a:r>
            <a:rPr lang="es-CR" i="0" dirty="0" smtClean="0">
              <a:effectLst/>
            </a:rPr>
            <a:t>Material Divulgativo</a:t>
          </a:r>
          <a:endParaRPr lang="es-CR" dirty="0"/>
        </a:p>
      </dgm:t>
    </dgm:pt>
    <dgm:pt modelId="{7374D226-D806-40AE-A4FA-F11CE7C7A059}" type="parTrans" cxnId="{5DB0FA18-0135-4290-B3F7-A8ACB883BF2B}">
      <dgm:prSet/>
      <dgm:spPr/>
      <dgm:t>
        <a:bodyPr/>
        <a:lstStyle/>
        <a:p>
          <a:endParaRPr lang="es-CR"/>
        </a:p>
      </dgm:t>
    </dgm:pt>
    <dgm:pt modelId="{364339F6-12AC-413A-B07C-BBD0633C1CD6}" type="sibTrans" cxnId="{5DB0FA18-0135-4290-B3F7-A8ACB883BF2B}">
      <dgm:prSet/>
      <dgm:spPr/>
      <dgm:t>
        <a:bodyPr/>
        <a:lstStyle/>
        <a:p>
          <a:endParaRPr lang="es-CR"/>
        </a:p>
      </dgm:t>
    </dgm:pt>
    <dgm:pt modelId="{4B2C8886-1B02-42BF-9841-97B830C9B702}" type="pres">
      <dgm:prSet presAssocID="{EBA17577-2D52-4A67-A413-D7AC75CE7620}" presName="Name0" presStyleCnt="0">
        <dgm:presLayoutVars>
          <dgm:dir/>
          <dgm:resizeHandles val="exact"/>
        </dgm:presLayoutVars>
      </dgm:prSet>
      <dgm:spPr/>
    </dgm:pt>
    <dgm:pt modelId="{D07851C2-9A37-4E10-8CCB-18ABF66392FA}" type="pres">
      <dgm:prSet presAssocID="{EBA17577-2D52-4A67-A413-D7AC75CE7620}" presName="cycle" presStyleCnt="0"/>
      <dgm:spPr/>
    </dgm:pt>
    <dgm:pt modelId="{0474EB73-9C85-4C7F-AD0E-49DBFBC8D447}" type="pres">
      <dgm:prSet presAssocID="{2878E888-42DB-4648-B3B4-28F8EE0C1A53}" presName="nodeFirstNode" presStyleLbl="node1" presStyleIdx="0" presStyleCnt="8">
        <dgm:presLayoutVars>
          <dgm:bulletEnabled val="1"/>
        </dgm:presLayoutVars>
      </dgm:prSet>
      <dgm:spPr/>
      <dgm:t>
        <a:bodyPr/>
        <a:lstStyle/>
        <a:p>
          <a:endParaRPr lang="es-CR"/>
        </a:p>
      </dgm:t>
    </dgm:pt>
    <dgm:pt modelId="{8F6F8941-29A9-4E4A-BC7A-5FD1896E72FA}" type="pres">
      <dgm:prSet presAssocID="{A8CDFD79-87D8-43B6-B604-76C6820164B8}" presName="sibTransFirstNode" presStyleLbl="bgShp" presStyleIdx="0" presStyleCnt="1"/>
      <dgm:spPr/>
      <dgm:t>
        <a:bodyPr/>
        <a:lstStyle/>
        <a:p>
          <a:endParaRPr lang="es-CR"/>
        </a:p>
      </dgm:t>
    </dgm:pt>
    <dgm:pt modelId="{5C63FAC9-130C-454F-AFCC-89A0BD84DF4B}" type="pres">
      <dgm:prSet presAssocID="{5294A33B-8864-4C78-967A-CB6842D4442A}" presName="nodeFollowingNodes" presStyleLbl="node1" presStyleIdx="1" presStyleCnt="8">
        <dgm:presLayoutVars>
          <dgm:bulletEnabled val="1"/>
        </dgm:presLayoutVars>
      </dgm:prSet>
      <dgm:spPr/>
      <dgm:t>
        <a:bodyPr/>
        <a:lstStyle/>
        <a:p>
          <a:endParaRPr lang="es-CR"/>
        </a:p>
      </dgm:t>
    </dgm:pt>
    <dgm:pt modelId="{B0059114-9514-415B-B3A2-CCACA408932C}" type="pres">
      <dgm:prSet presAssocID="{6CC6DE70-975F-4305-AAC5-A3F071E2445B}" presName="nodeFollowingNodes" presStyleLbl="node1" presStyleIdx="2" presStyleCnt="8">
        <dgm:presLayoutVars>
          <dgm:bulletEnabled val="1"/>
        </dgm:presLayoutVars>
      </dgm:prSet>
      <dgm:spPr/>
      <dgm:t>
        <a:bodyPr/>
        <a:lstStyle/>
        <a:p>
          <a:endParaRPr lang="es-CR"/>
        </a:p>
      </dgm:t>
    </dgm:pt>
    <dgm:pt modelId="{B1442D2A-20CB-4103-89BB-37682A919621}" type="pres">
      <dgm:prSet presAssocID="{E460D788-BE1F-45C5-8689-6CF55571D417}" presName="nodeFollowingNodes" presStyleLbl="node1" presStyleIdx="3" presStyleCnt="8">
        <dgm:presLayoutVars>
          <dgm:bulletEnabled val="1"/>
        </dgm:presLayoutVars>
      </dgm:prSet>
      <dgm:spPr/>
      <dgm:t>
        <a:bodyPr/>
        <a:lstStyle/>
        <a:p>
          <a:endParaRPr lang="es-CR"/>
        </a:p>
      </dgm:t>
    </dgm:pt>
    <dgm:pt modelId="{C1C1D1F3-FDEE-490F-8910-0B5AA4CBCDED}" type="pres">
      <dgm:prSet presAssocID="{02FA029F-9ADC-4A3C-AF4F-A897F940F052}" presName="nodeFollowingNodes" presStyleLbl="node1" presStyleIdx="4" presStyleCnt="8">
        <dgm:presLayoutVars>
          <dgm:bulletEnabled val="1"/>
        </dgm:presLayoutVars>
      </dgm:prSet>
      <dgm:spPr/>
      <dgm:t>
        <a:bodyPr/>
        <a:lstStyle/>
        <a:p>
          <a:endParaRPr lang="es-CR"/>
        </a:p>
      </dgm:t>
    </dgm:pt>
    <dgm:pt modelId="{997C671C-6D09-4E72-8557-1EBD713EAD49}" type="pres">
      <dgm:prSet presAssocID="{673A8DAE-A61A-4280-9F45-7F23D4E98B5D}" presName="nodeFollowingNodes" presStyleLbl="node1" presStyleIdx="5" presStyleCnt="8">
        <dgm:presLayoutVars>
          <dgm:bulletEnabled val="1"/>
        </dgm:presLayoutVars>
      </dgm:prSet>
      <dgm:spPr/>
      <dgm:t>
        <a:bodyPr/>
        <a:lstStyle/>
        <a:p>
          <a:endParaRPr lang="es-CR"/>
        </a:p>
      </dgm:t>
    </dgm:pt>
    <dgm:pt modelId="{727059D2-0093-40ED-9329-D1F5F74CDB32}" type="pres">
      <dgm:prSet presAssocID="{189C45DC-BB89-4C33-AE0F-A1E0E82D2E01}" presName="nodeFollowingNodes" presStyleLbl="node1" presStyleIdx="6" presStyleCnt="8">
        <dgm:presLayoutVars>
          <dgm:bulletEnabled val="1"/>
        </dgm:presLayoutVars>
      </dgm:prSet>
      <dgm:spPr/>
      <dgm:t>
        <a:bodyPr/>
        <a:lstStyle/>
        <a:p>
          <a:endParaRPr lang="es-CR"/>
        </a:p>
      </dgm:t>
    </dgm:pt>
    <dgm:pt modelId="{804F398F-6BE7-40F6-8DEE-BFE782EC142C}" type="pres">
      <dgm:prSet presAssocID="{3C8950B9-96D9-4DD6-8DD3-E6A4860B245C}" presName="nodeFollowingNodes" presStyleLbl="node1" presStyleIdx="7" presStyleCnt="8">
        <dgm:presLayoutVars>
          <dgm:bulletEnabled val="1"/>
        </dgm:presLayoutVars>
      </dgm:prSet>
      <dgm:spPr/>
      <dgm:t>
        <a:bodyPr/>
        <a:lstStyle/>
        <a:p>
          <a:endParaRPr lang="es-CR"/>
        </a:p>
      </dgm:t>
    </dgm:pt>
  </dgm:ptLst>
  <dgm:cxnLst>
    <dgm:cxn modelId="{CCECB9C6-2315-46FC-B112-E8804790AB67}" type="presOf" srcId="{3C8950B9-96D9-4DD6-8DD3-E6A4860B245C}" destId="{804F398F-6BE7-40F6-8DEE-BFE782EC142C}" srcOrd="0" destOrd="0" presId="urn:microsoft.com/office/officeart/2005/8/layout/cycle3"/>
    <dgm:cxn modelId="{5DB0FA18-0135-4290-B3F7-A8ACB883BF2B}" srcId="{EBA17577-2D52-4A67-A413-D7AC75CE7620}" destId="{3C8950B9-96D9-4DD6-8DD3-E6A4860B245C}" srcOrd="7" destOrd="0" parTransId="{7374D226-D806-40AE-A4FA-F11CE7C7A059}" sibTransId="{364339F6-12AC-413A-B07C-BBD0633C1CD6}"/>
    <dgm:cxn modelId="{6450A4A5-EAE1-4335-BAA8-6B3D1C017C39}" type="presOf" srcId="{EBA17577-2D52-4A67-A413-D7AC75CE7620}" destId="{4B2C8886-1B02-42BF-9841-97B830C9B702}" srcOrd="0" destOrd="0" presId="urn:microsoft.com/office/officeart/2005/8/layout/cycle3"/>
    <dgm:cxn modelId="{777B5F34-386E-49A1-A58C-A732035A6B18}" srcId="{EBA17577-2D52-4A67-A413-D7AC75CE7620}" destId="{E460D788-BE1F-45C5-8689-6CF55571D417}" srcOrd="3" destOrd="0" parTransId="{DA549615-E5F9-4A3F-AF7B-54BC7BF2D05F}" sibTransId="{B171F307-4B13-4129-824B-1B84A55285D4}"/>
    <dgm:cxn modelId="{24100C26-F5A3-4A3C-96B6-27ED57054DE0}" type="presOf" srcId="{6CC6DE70-975F-4305-AAC5-A3F071E2445B}" destId="{B0059114-9514-415B-B3A2-CCACA408932C}" srcOrd="0" destOrd="0" presId="urn:microsoft.com/office/officeart/2005/8/layout/cycle3"/>
    <dgm:cxn modelId="{6E75D242-A594-433D-BCD6-5028EC2DB7A3}" type="presOf" srcId="{673A8DAE-A61A-4280-9F45-7F23D4E98B5D}" destId="{997C671C-6D09-4E72-8557-1EBD713EAD49}" srcOrd="0" destOrd="0" presId="urn:microsoft.com/office/officeart/2005/8/layout/cycle3"/>
    <dgm:cxn modelId="{FBD67C21-80E8-4BCD-AB11-93178B08B983}" type="presOf" srcId="{2878E888-42DB-4648-B3B4-28F8EE0C1A53}" destId="{0474EB73-9C85-4C7F-AD0E-49DBFBC8D447}" srcOrd="0" destOrd="0" presId="urn:microsoft.com/office/officeart/2005/8/layout/cycle3"/>
    <dgm:cxn modelId="{7BD24C89-02A8-4588-849A-0B8D6261AE2E}" srcId="{EBA17577-2D52-4A67-A413-D7AC75CE7620}" destId="{02FA029F-9ADC-4A3C-AF4F-A897F940F052}" srcOrd="4" destOrd="0" parTransId="{58A9E942-098D-4150-AB3E-EA2ACAB5324B}" sibTransId="{22C7C0DB-441D-4E0B-BB77-02458DFF2EE0}"/>
    <dgm:cxn modelId="{E8E69DEB-320A-4019-8A50-7DA0A1635316}" srcId="{EBA17577-2D52-4A67-A413-D7AC75CE7620}" destId="{189C45DC-BB89-4C33-AE0F-A1E0E82D2E01}" srcOrd="6" destOrd="0" parTransId="{067ABC01-87C4-42E1-9082-378E317E8C7F}" sibTransId="{C95BAC28-405E-424A-BA17-30FFA2E85A33}"/>
    <dgm:cxn modelId="{603989E5-3DF9-47A4-9045-1FD6023F5E24}" srcId="{EBA17577-2D52-4A67-A413-D7AC75CE7620}" destId="{6CC6DE70-975F-4305-AAC5-A3F071E2445B}" srcOrd="2" destOrd="0" parTransId="{AD2B333C-17DC-496F-A7AB-7887FC58F75F}" sibTransId="{4978CD09-A70E-4542-BBD6-98C9E87BECFF}"/>
    <dgm:cxn modelId="{9C2CE126-6F0D-475B-9D9E-B9A2CE89B799}" srcId="{EBA17577-2D52-4A67-A413-D7AC75CE7620}" destId="{673A8DAE-A61A-4280-9F45-7F23D4E98B5D}" srcOrd="5" destOrd="0" parTransId="{E41502E8-3402-4BB3-AA13-A167CF92AEAA}" sibTransId="{DD94DE51-BEE7-49BD-B754-BD72DF315D66}"/>
    <dgm:cxn modelId="{F0065549-865E-4C94-8E37-CD69D592C514}" srcId="{EBA17577-2D52-4A67-A413-D7AC75CE7620}" destId="{2878E888-42DB-4648-B3B4-28F8EE0C1A53}" srcOrd="0" destOrd="0" parTransId="{67A563CC-803C-4815-8FC4-27BB3A1A1652}" sibTransId="{A8CDFD79-87D8-43B6-B604-76C6820164B8}"/>
    <dgm:cxn modelId="{6F1F7680-BA4E-48A6-B941-819D0492A590}" type="presOf" srcId="{189C45DC-BB89-4C33-AE0F-A1E0E82D2E01}" destId="{727059D2-0093-40ED-9329-D1F5F74CDB32}" srcOrd="0" destOrd="0" presId="urn:microsoft.com/office/officeart/2005/8/layout/cycle3"/>
    <dgm:cxn modelId="{7BC4A126-6142-4618-A33D-4CAB7A36F0C4}" srcId="{EBA17577-2D52-4A67-A413-D7AC75CE7620}" destId="{5294A33B-8864-4C78-967A-CB6842D4442A}" srcOrd="1" destOrd="0" parTransId="{DB180E57-88EE-436D-90B2-739D63E983EA}" sibTransId="{4784DC02-F4FF-4DF2-86EF-4EC11ED0291E}"/>
    <dgm:cxn modelId="{2B9EEE89-0F7F-45D2-A12A-730D424B0F18}" type="presOf" srcId="{A8CDFD79-87D8-43B6-B604-76C6820164B8}" destId="{8F6F8941-29A9-4E4A-BC7A-5FD1896E72FA}" srcOrd="0" destOrd="0" presId="urn:microsoft.com/office/officeart/2005/8/layout/cycle3"/>
    <dgm:cxn modelId="{A7D9AB72-0F28-4500-A4CC-7D6516421F6C}" type="presOf" srcId="{E460D788-BE1F-45C5-8689-6CF55571D417}" destId="{B1442D2A-20CB-4103-89BB-37682A919621}" srcOrd="0" destOrd="0" presId="urn:microsoft.com/office/officeart/2005/8/layout/cycle3"/>
    <dgm:cxn modelId="{AF2B4E2E-9C95-4679-A513-E7589F4250F6}" type="presOf" srcId="{5294A33B-8864-4C78-967A-CB6842D4442A}" destId="{5C63FAC9-130C-454F-AFCC-89A0BD84DF4B}" srcOrd="0" destOrd="0" presId="urn:microsoft.com/office/officeart/2005/8/layout/cycle3"/>
    <dgm:cxn modelId="{032C558E-AB99-484D-819E-E54E0EB6276C}" type="presOf" srcId="{02FA029F-9ADC-4A3C-AF4F-A897F940F052}" destId="{C1C1D1F3-FDEE-490F-8910-0B5AA4CBCDED}" srcOrd="0" destOrd="0" presId="urn:microsoft.com/office/officeart/2005/8/layout/cycle3"/>
    <dgm:cxn modelId="{72051C7A-C640-489E-A650-88C3E988AC05}" type="presParOf" srcId="{4B2C8886-1B02-42BF-9841-97B830C9B702}" destId="{D07851C2-9A37-4E10-8CCB-18ABF66392FA}" srcOrd="0" destOrd="0" presId="urn:microsoft.com/office/officeart/2005/8/layout/cycle3"/>
    <dgm:cxn modelId="{25988187-DF3D-4F2D-822C-528ACC4BCB2A}" type="presParOf" srcId="{D07851C2-9A37-4E10-8CCB-18ABF66392FA}" destId="{0474EB73-9C85-4C7F-AD0E-49DBFBC8D447}" srcOrd="0" destOrd="0" presId="urn:microsoft.com/office/officeart/2005/8/layout/cycle3"/>
    <dgm:cxn modelId="{D4C5D7BE-2050-42B7-B5FC-2D75BBC3AEF4}" type="presParOf" srcId="{D07851C2-9A37-4E10-8CCB-18ABF66392FA}" destId="{8F6F8941-29A9-4E4A-BC7A-5FD1896E72FA}" srcOrd="1" destOrd="0" presId="urn:microsoft.com/office/officeart/2005/8/layout/cycle3"/>
    <dgm:cxn modelId="{40FA8DC4-A523-4069-91D1-02586E86130F}" type="presParOf" srcId="{D07851C2-9A37-4E10-8CCB-18ABF66392FA}" destId="{5C63FAC9-130C-454F-AFCC-89A0BD84DF4B}" srcOrd="2" destOrd="0" presId="urn:microsoft.com/office/officeart/2005/8/layout/cycle3"/>
    <dgm:cxn modelId="{84371171-2D8E-48B8-A3CE-8ED8EF4B7078}" type="presParOf" srcId="{D07851C2-9A37-4E10-8CCB-18ABF66392FA}" destId="{B0059114-9514-415B-B3A2-CCACA408932C}" srcOrd="3" destOrd="0" presId="urn:microsoft.com/office/officeart/2005/8/layout/cycle3"/>
    <dgm:cxn modelId="{6462933D-0DEA-4DC3-B56F-89235137C52A}" type="presParOf" srcId="{D07851C2-9A37-4E10-8CCB-18ABF66392FA}" destId="{B1442D2A-20CB-4103-89BB-37682A919621}" srcOrd="4" destOrd="0" presId="urn:microsoft.com/office/officeart/2005/8/layout/cycle3"/>
    <dgm:cxn modelId="{73EE32EC-BDC0-4604-8DA3-DA287D51086E}" type="presParOf" srcId="{D07851C2-9A37-4E10-8CCB-18ABF66392FA}" destId="{C1C1D1F3-FDEE-490F-8910-0B5AA4CBCDED}" srcOrd="5" destOrd="0" presId="urn:microsoft.com/office/officeart/2005/8/layout/cycle3"/>
    <dgm:cxn modelId="{03AA54DA-39F7-4687-8D39-3B8E73B27522}" type="presParOf" srcId="{D07851C2-9A37-4E10-8CCB-18ABF66392FA}" destId="{997C671C-6D09-4E72-8557-1EBD713EAD49}" srcOrd="6" destOrd="0" presId="urn:microsoft.com/office/officeart/2005/8/layout/cycle3"/>
    <dgm:cxn modelId="{05E7F8C7-958C-431D-BF77-CC65AC0BB53E}" type="presParOf" srcId="{D07851C2-9A37-4E10-8CCB-18ABF66392FA}" destId="{727059D2-0093-40ED-9329-D1F5F74CDB32}" srcOrd="7" destOrd="0" presId="urn:microsoft.com/office/officeart/2005/8/layout/cycle3"/>
    <dgm:cxn modelId="{B7809F62-4E3B-4148-8BB0-F4E1066D1AD6}" type="presParOf" srcId="{D07851C2-9A37-4E10-8CCB-18ABF66392FA}" destId="{804F398F-6BE7-40F6-8DEE-BFE782EC142C}"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FEDDEE-561E-4772-99BF-C8F9ABC98F5B}" type="doc">
      <dgm:prSet loTypeId="urn:microsoft.com/office/officeart/2005/8/layout/StepDownProcess" loCatId="process" qsTypeId="urn:microsoft.com/office/officeart/2005/8/quickstyle/simple2" qsCatId="simple" csTypeId="urn:microsoft.com/office/officeart/2005/8/colors/accent1_2" csCatId="accent1" phldr="1"/>
      <dgm:spPr/>
      <dgm:t>
        <a:bodyPr/>
        <a:lstStyle/>
        <a:p>
          <a:endParaRPr lang="es-CR"/>
        </a:p>
      </dgm:t>
    </dgm:pt>
    <dgm:pt modelId="{316A165E-2B28-4560-AE12-822D9ED01B1F}">
      <dgm:prSet phldrT="[Texto]"/>
      <dgm:spPr/>
      <dgm:t>
        <a:bodyPr/>
        <a:lstStyle/>
        <a:p>
          <a:r>
            <a:rPr lang="es-CR" dirty="0" smtClean="0"/>
            <a:t>Documentos declarados con valor </a:t>
          </a:r>
          <a:r>
            <a:rPr lang="es-CR" dirty="0"/>
            <a:t>científico cultural</a:t>
          </a:r>
        </a:p>
      </dgm:t>
    </dgm:pt>
    <dgm:pt modelId="{4C6FDEA0-FBCE-4D76-92F5-EE2B2265DD1B}" type="parTrans" cxnId="{BF596552-485F-4D04-8740-1588372F0CD6}">
      <dgm:prSet/>
      <dgm:spPr/>
      <dgm:t>
        <a:bodyPr/>
        <a:lstStyle/>
        <a:p>
          <a:endParaRPr lang="es-CR"/>
        </a:p>
      </dgm:t>
    </dgm:pt>
    <dgm:pt modelId="{58F573FE-F90D-434A-8B03-2BBFBDFD023F}" type="sibTrans" cxnId="{BF596552-485F-4D04-8740-1588372F0CD6}">
      <dgm:prSet/>
      <dgm:spPr/>
      <dgm:t>
        <a:bodyPr/>
        <a:lstStyle/>
        <a:p>
          <a:endParaRPr lang="es-CR"/>
        </a:p>
      </dgm:t>
    </dgm:pt>
    <dgm:pt modelId="{DDE75085-D848-44C6-BA1F-3B6E8822B6D4}">
      <dgm:prSet phldrT="[Texto]"/>
      <dgm:spPr/>
      <dgm:t>
        <a:bodyPr/>
        <a:lstStyle/>
        <a:p>
          <a:r>
            <a:rPr lang="es-CR" dirty="0" smtClean="0"/>
            <a:t>Edad de los documentos: Mínimo </a:t>
          </a:r>
          <a:r>
            <a:rPr lang="es-CR" dirty="0"/>
            <a:t>20 años de antigüedad </a:t>
          </a:r>
        </a:p>
      </dgm:t>
    </dgm:pt>
    <dgm:pt modelId="{824912C6-633F-40F7-A9E5-5EF52013977B}" type="parTrans" cxnId="{F2AA5AFC-5FFE-4F27-87F8-EA3586FC310E}">
      <dgm:prSet/>
      <dgm:spPr/>
      <dgm:t>
        <a:bodyPr/>
        <a:lstStyle/>
        <a:p>
          <a:endParaRPr lang="es-CR"/>
        </a:p>
      </dgm:t>
    </dgm:pt>
    <dgm:pt modelId="{323B98A4-831B-41CB-8338-FE5CE8CF0412}" type="sibTrans" cxnId="{F2AA5AFC-5FFE-4F27-87F8-EA3586FC310E}">
      <dgm:prSet/>
      <dgm:spPr/>
      <dgm:t>
        <a:bodyPr/>
        <a:lstStyle/>
        <a:p>
          <a:endParaRPr lang="es-CR"/>
        </a:p>
      </dgm:t>
    </dgm:pt>
    <dgm:pt modelId="{313111E7-3B38-4934-9DCE-81C6EE3831EA}">
      <dgm:prSet phldrT="[Texto]"/>
      <dgm:spPr/>
      <dgm:t>
        <a:bodyPr/>
        <a:lstStyle/>
        <a:p>
          <a:r>
            <a:rPr lang="es-CR" dirty="0" smtClean="0"/>
            <a:t>Contar con la autorización </a:t>
          </a:r>
          <a:r>
            <a:rPr lang="es-CR" dirty="0"/>
            <a:t>previa </a:t>
          </a:r>
          <a:r>
            <a:rPr lang="es-CR" dirty="0" smtClean="0"/>
            <a:t>de la </a:t>
          </a:r>
          <a:r>
            <a:rPr lang="es-CR" dirty="0"/>
            <a:t>jefatura del DAH</a:t>
          </a:r>
        </a:p>
      </dgm:t>
    </dgm:pt>
    <dgm:pt modelId="{F30CA849-F1C3-4FF5-A506-B9DBFF2CBBCC}" type="parTrans" cxnId="{D34E6C82-023A-40BD-8A37-B3D406CBBDC8}">
      <dgm:prSet/>
      <dgm:spPr/>
      <dgm:t>
        <a:bodyPr/>
        <a:lstStyle/>
        <a:p>
          <a:endParaRPr lang="es-CR"/>
        </a:p>
      </dgm:t>
    </dgm:pt>
    <dgm:pt modelId="{FBE6538D-DEEF-4A37-9128-4EF728FDD76B}" type="sibTrans" cxnId="{D34E6C82-023A-40BD-8A37-B3D406CBBDC8}">
      <dgm:prSet/>
      <dgm:spPr/>
      <dgm:t>
        <a:bodyPr/>
        <a:lstStyle/>
        <a:p>
          <a:endParaRPr lang="es-CR"/>
        </a:p>
      </dgm:t>
    </dgm:pt>
    <dgm:pt modelId="{52B6E4B4-3C35-4E70-896F-0FA4D8601735}" type="pres">
      <dgm:prSet presAssocID="{FBFEDDEE-561E-4772-99BF-C8F9ABC98F5B}" presName="rootnode" presStyleCnt="0">
        <dgm:presLayoutVars>
          <dgm:chMax/>
          <dgm:chPref/>
          <dgm:dir/>
          <dgm:animLvl val="lvl"/>
        </dgm:presLayoutVars>
      </dgm:prSet>
      <dgm:spPr/>
      <dgm:t>
        <a:bodyPr/>
        <a:lstStyle/>
        <a:p>
          <a:endParaRPr lang="es-CR"/>
        </a:p>
      </dgm:t>
    </dgm:pt>
    <dgm:pt modelId="{0244D3B6-80D2-41D7-AE49-477F19B2B20B}" type="pres">
      <dgm:prSet presAssocID="{316A165E-2B28-4560-AE12-822D9ED01B1F}" presName="composite" presStyleCnt="0"/>
      <dgm:spPr/>
      <dgm:t>
        <a:bodyPr/>
        <a:lstStyle/>
        <a:p>
          <a:endParaRPr lang="es-CR"/>
        </a:p>
      </dgm:t>
    </dgm:pt>
    <dgm:pt modelId="{6C276149-FF57-4471-92EF-6E93BA4F1965}" type="pres">
      <dgm:prSet presAssocID="{316A165E-2B28-4560-AE12-822D9ED01B1F}" presName="bentUpArrow1" presStyleLbl="alignImgPlace1" presStyleIdx="0" presStyleCnt="2"/>
      <dgm:spPr/>
      <dgm:t>
        <a:bodyPr/>
        <a:lstStyle/>
        <a:p>
          <a:endParaRPr lang="es-CR"/>
        </a:p>
      </dgm:t>
    </dgm:pt>
    <dgm:pt modelId="{F3A2B598-0865-452C-8FAF-B158B1EC7CD8}" type="pres">
      <dgm:prSet presAssocID="{316A165E-2B28-4560-AE12-822D9ED01B1F}" presName="ParentText" presStyleLbl="node1" presStyleIdx="0" presStyleCnt="3" custScaleX="181053" custLinFactNeighborX="-31995" custLinFactNeighborY="-11834">
        <dgm:presLayoutVars>
          <dgm:chMax val="1"/>
          <dgm:chPref val="1"/>
          <dgm:bulletEnabled val="1"/>
        </dgm:presLayoutVars>
      </dgm:prSet>
      <dgm:spPr/>
      <dgm:t>
        <a:bodyPr/>
        <a:lstStyle/>
        <a:p>
          <a:endParaRPr lang="es-CR"/>
        </a:p>
      </dgm:t>
    </dgm:pt>
    <dgm:pt modelId="{6381072D-ED1C-45BB-9413-7750768A13BF}" type="pres">
      <dgm:prSet presAssocID="{316A165E-2B28-4560-AE12-822D9ED01B1F}" presName="ChildText" presStyleLbl="revTx" presStyleIdx="0" presStyleCnt="2" custLinFactX="100000" custLinFactNeighborX="177280" custLinFactNeighborY="62701">
        <dgm:presLayoutVars>
          <dgm:chMax val="0"/>
          <dgm:chPref val="0"/>
          <dgm:bulletEnabled val="1"/>
        </dgm:presLayoutVars>
      </dgm:prSet>
      <dgm:spPr/>
      <dgm:t>
        <a:bodyPr/>
        <a:lstStyle/>
        <a:p>
          <a:endParaRPr lang="es-CR"/>
        </a:p>
      </dgm:t>
    </dgm:pt>
    <dgm:pt modelId="{6673B555-1600-47C2-B39C-9F0F958880C3}" type="pres">
      <dgm:prSet presAssocID="{58F573FE-F90D-434A-8B03-2BBFBDFD023F}" presName="sibTrans" presStyleCnt="0"/>
      <dgm:spPr/>
      <dgm:t>
        <a:bodyPr/>
        <a:lstStyle/>
        <a:p>
          <a:endParaRPr lang="es-CR"/>
        </a:p>
      </dgm:t>
    </dgm:pt>
    <dgm:pt modelId="{E5A9C3BA-FBDC-4FB4-862C-BC2A305F35B6}" type="pres">
      <dgm:prSet presAssocID="{DDE75085-D848-44C6-BA1F-3B6E8822B6D4}" presName="composite" presStyleCnt="0"/>
      <dgm:spPr/>
      <dgm:t>
        <a:bodyPr/>
        <a:lstStyle/>
        <a:p>
          <a:endParaRPr lang="es-CR"/>
        </a:p>
      </dgm:t>
    </dgm:pt>
    <dgm:pt modelId="{2464EE13-9DD9-489B-AD50-DEBF669069FE}" type="pres">
      <dgm:prSet presAssocID="{DDE75085-D848-44C6-BA1F-3B6E8822B6D4}" presName="bentUpArrow1" presStyleLbl="alignImgPlace1" presStyleIdx="1" presStyleCnt="2"/>
      <dgm:spPr/>
      <dgm:t>
        <a:bodyPr/>
        <a:lstStyle/>
        <a:p>
          <a:endParaRPr lang="es-CR"/>
        </a:p>
      </dgm:t>
    </dgm:pt>
    <dgm:pt modelId="{02A6CE18-E976-4A1F-A2DD-2FA49C96A5F7}" type="pres">
      <dgm:prSet presAssocID="{DDE75085-D848-44C6-BA1F-3B6E8822B6D4}" presName="ParentText" presStyleLbl="node1" presStyleIdx="1" presStyleCnt="3" custScaleX="217348" custLinFactNeighborX="29610" custLinFactNeighborY="-15639">
        <dgm:presLayoutVars>
          <dgm:chMax val="1"/>
          <dgm:chPref val="1"/>
          <dgm:bulletEnabled val="1"/>
        </dgm:presLayoutVars>
      </dgm:prSet>
      <dgm:spPr/>
      <dgm:t>
        <a:bodyPr/>
        <a:lstStyle/>
        <a:p>
          <a:endParaRPr lang="es-CR"/>
        </a:p>
      </dgm:t>
    </dgm:pt>
    <dgm:pt modelId="{21310658-A126-47A7-9B09-CD1631489E92}" type="pres">
      <dgm:prSet presAssocID="{DDE75085-D848-44C6-BA1F-3B6E8822B6D4}" presName="ChildText" presStyleLbl="revTx" presStyleIdx="1" presStyleCnt="2">
        <dgm:presLayoutVars>
          <dgm:chMax val="0"/>
          <dgm:chPref val="0"/>
          <dgm:bulletEnabled val="1"/>
        </dgm:presLayoutVars>
      </dgm:prSet>
      <dgm:spPr/>
      <dgm:t>
        <a:bodyPr/>
        <a:lstStyle/>
        <a:p>
          <a:endParaRPr lang="es-CR"/>
        </a:p>
      </dgm:t>
    </dgm:pt>
    <dgm:pt modelId="{8BACF978-F24A-43ED-BC05-0D81A0FCC85E}" type="pres">
      <dgm:prSet presAssocID="{323B98A4-831B-41CB-8338-FE5CE8CF0412}" presName="sibTrans" presStyleCnt="0"/>
      <dgm:spPr/>
      <dgm:t>
        <a:bodyPr/>
        <a:lstStyle/>
        <a:p>
          <a:endParaRPr lang="es-CR"/>
        </a:p>
      </dgm:t>
    </dgm:pt>
    <dgm:pt modelId="{27CE8AA4-60E4-4C0D-A7FC-700E6907544F}" type="pres">
      <dgm:prSet presAssocID="{313111E7-3B38-4934-9DCE-81C6EE3831EA}" presName="composite" presStyleCnt="0"/>
      <dgm:spPr/>
      <dgm:t>
        <a:bodyPr/>
        <a:lstStyle/>
        <a:p>
          <a:endParaRPr lang="es-CR"/>
        </a:p>
      </dgm:t>
    </dgm:pt>
    <dgm:pt modelId="{17DD8686-F941-457D-A4B2-663F51FAB7B3}" type="pres">
      <dgm:prSet presAssocID="{313111E7-3B38-4934-9DCE-81C6EE3831EA}" presName="ParentText" presStyleLbl="node1" presStyleIdx="2" presStyleCnt="3" custScaleX="195551" custLinFactNeighborX="46619" custLinFactNeighborY="-26417">
        <dgm:presLayoutVars>
          <dgm:chMax val="1"/>
          <dgm:chPref val="1"/>
          <dgm:bulletEnabled val="1"/>
        </dgm:presLayoutVars>
      </dgm:prSet>
      <dgm:spPr/>
      <dgm:t>
        <a:bodyPr/>
        <a:lstStyle/>
        <a:p>
          <a:endParaRPr lang="es-CR"/>
        </a:p>
      </dgm:t>
    </dgm:pt>
  </dgm:ptLst>
  <dgm:cxnLst>
    <dgm:cxn modelId="{66D1B704-CC0C-4C1E-B512-7BA5439653D8}" type="presOf" srcId="{316A165E-2B28-4560-AE12-822D9ED01B1F}" destId="{F3A2B598-0865-452C-8FAF-B158B1EC7CD8}" srcOrd="0" destOrd="0" presId="urn:microsoft.com/office/officeart/2005/8/layout/StepDownProcess"/>
    <dgm:cxn modelId="{611D0A1F-CA0B-49D7-890D-0193D32DD484}" type="presOf" srcId="{313111E7-3B38-4934-9DCE-81C6EE3831EA}" destId="{17DD8686-F941-457D-A4B2-663F51FAB7B3}" srcOrd="0" destOrd="0" presId="urn:microsoft.com/office/officeart/2005/8/layout/StepDownProcess"/>
    <dgm:cxn modelId="{F2AA5AFC-5FFE-4F27-87F8-EA3586FC310E}" srcId="{FBFEDDEE-561E-4772-99BF-C8F9ABC98F5B}" destId="{DDE75085-D848-44C6-BA1F-3B6E8822B6D4}" srcOrd="1" destOrd="0" parTransId="{824912C6-633F-40F7-A9E5-5EF52013977B}" sibTransId="{323B98A4-831B-41CB-8338-FE5CE8CF0412}"/>
    <dgm:cxn modelId="{D34E6C82-023A-40BD-8A37-B3D406CBBDC8}" srcId="{FBFEDDEE-561E-4772-99BF-C8F9ABC98F5B}" destId="{313111E7-3B38-4934-9DCE-81C6EE3831EA}" srcOrd="2" destOrd="0" parTransId="{F30CA849-F1C3-4FF5-A506-B9DBFF2CBBCC}" sibTransId="{FBE6538D-DEEF-4A37-9128-4EF728FDD76B}"/>
    <dgm:cxn modelId="{1FDA232C-6567-4E79-884C-9C9A344660A9}" type="presOf" srcId="{FBFEDDEE-561E-4772-99BF-C8F9ABC98F5B}" destId="{52B6E4B4-3C35-4E70-896F-0FA4D8601735}" srcOrd="0" destOrd="0" presId="urn:microsoft.com/office/officeart/2005/8/layout/StepDownProcess"/>
    <dgm:cxn modelId="{BF596552-485F-4D04-8740-1588372F0CD6}" srcId="{FBFEDDEE-561E-4772-99BF-C8F9ABC98F5B}" destId="{316A165E-2B28-4560-AE12-822D9ED01B1F}" srcOrd="0" destOrd="0" parTransId="{4C6FDEA0-FBCE-4D76-92F5-EE2B2265DD1B}" sibTransId="{58F573FE-F90D-434A-8B03-2BBFBDFD023F}"/>
    <dgm:cxn modelId="{5EDDFE28-AFA1-484F-B65C-1B3063957F7F}" type="presOf" srcId="{DDE75085-D848-44C6-BA1F-3B6E8822B6D4}" destId="{02A6CE18-E976-4A1F-A2DD-2FA49C96A5F7}" srcOrd="0" destOrd="0" presId="urn:microsoft.com/office/officeart/2005/8/layout/StepDownProcess"/>
    <dgm:cxn modelId="{C7E6E4A1-7211-45B9-94E6-082A8767468D}" type="presParOf" srcId="{52B6E4B4-3C35-4E70-896F-0FA4D8601735}" destId="{0244D3B6-80D2-41D7-AE49-477F19B2B20B}" srcOrd="0" destOrd="0" presId="urn:microsoft.com/office/officeart/2005/8/layout/StepDownProcess"/>
    <dgm:cxn modelId="{903972B4-4522-47E3-BA22-5DEE882B4941}" type="presParOf" srcId="{0244D3B6-80D2-41D7-AE49-477F19B2B20B}" destId="{6C276149-FF57-4471-92EF-6E93BA4F1965}" srcOrd="0" destOrd="0" presId="urn:microsoft.com/office/officeart/2005/8/layout/StepDownProcess"/>
    <dgm:cxn modelId="{128F07D6-2529-4C96-B260-6B4656905C19}" type="presParOf" srcId="{0244D3B6-80D2-41D7-AE49-477F19B2B20B}" destId="{F3A2B598-0865-452C-8FAF-B158B1EC7CD8}" srcOrd="1" destOrd="0" presId="urn:microsoft.com/office/officeart/2005/8/layout/StepDownProcess"/>
    <dgm:cxn modelId="{E9B0091F-869C-452D-8619-8A0B30C1CEA0}" type="presParOf" srcId="{0244D3B6-80D2-41D7-AE49-477F19B2B20B}" destId="{6381072D-ED1C-45BB-9413-7750768A13BF}" srcOrd="2" destOrd="0" presId="urn:microsoft.com/office/officeart/2005/8/layout/StepDownProcess"/>
    <dgm:cxn modelId="{F9255A52-A213-445F-8D67-2EAFA7C432D2}" type="presParOf" srcId="{52B6E4B4-3C35-4E70-896F-0FA4D8601735}" destId="{6673B555-1600-47C2-B39C-9F0F958880C3}" srcOrd="1" destOrd="0" presId="urn:microsoft.com/office/officeart/2005/8/layout/StepDownProcess"/>
    <dgm:cxn modelId="{59DA7477-3865-4790-8D96-04264F67092C}" type="presParOf" srcId="{52B6E4B4-3C35-4E70-896F-0FA4D8601735}" destId="{E5A9C3BA-FBDC-4FB4-862C-BC2A305F35B6}" srcOrd="2" destOrd="0" presId="urn:microsoft.com/office/officeart/2005/8/layout/StepDownProcess"/>
    <dgm:cxn modelId="{A74F5F3E-14DF-4652-9F42-7809FEB1881A}" type="presParOf" srcId="{E5A9C3BA-FBDC-4FB4-862C-BC2A305F35B6}" destId="{2464EE13-9DD9-489B-AD50-DEBF669069FE}" srcOrd="0" destOrd="0" presId="urn:microsoft.com/office/officeart/2005/8/layout/StepDownProcess"/>
    <dgm:cxn modelId="{FB22FD67-1A7D-4705-A316-31F8B3FBFF8C}" type="presParOf" srcId="{E5A9C3BA-FBDC-4FB4-862C-BC2A305F35B6}" destId="{02A6CE18-E976-4A1F-A2DD-2FA49C96A5F7}" srcOrd="1" destOrd="0" presId="urn:microsoft.com/office/officeart/2005/8/layout/StepDownProcess"/>
    <dgm:cxn modelId="{B59E09E3-C2EC-431D-B2A2-90FDCDFE36E1}" type="presParOf" srcId="{E5A9C3BA-FBDC-4FB4-862C-BC2A305F35B6}" destId="{21310658-A126-47A7-9B09-CD1631489E92}" srcOrd="2" destOrd="0" presId="urn:microsoft.com/office/officeart/2005/8/layout/StepDownProcess"/>
    <dgm:cxn modelId="{6C94560C-9801-4573-AF45-E1BA1E347A6E}" type="presParOf" srcId="{52B6E4B4-3C35-4E70-896F-0FA4D8601735}" destId="{8BACF978-F24A-43ED-BC05-0D81A0FCC85E}" srcOrd="3" destOrd="0" presId="urn:microsoft.com/office/officeart/2005/8/layout/StepDownProcess"/>
    <dgm:cxn modelId="{135ACFE9-AED8-4F65-BA7D-3F44DAC68CE7}" type="presParOf" srcId="{52B6E4B4-3C35-4E70-896F-0FA4D8601735}" destId="{27CE8AA4-60E4-4C0D-A7FC-700E6907544F}" srcOrd="4" destOrd="0" presId="urn:microsoft.com/office/officeart/2005/8/layout/StepDownProcess"/>
    <dgm:cxn modelId="{79DB54BF-DDED-4339-B1C8-BA81B244206B}" type="presParOf" srcId="{27CE8AA4-60E4-4C0D-A7FC-700E6907544F}" destId="{17DD8686-F941-457D-A4B2-663F51FAB7B3}"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5A7D45-3D89-4790-AA90-D5C433FE18C4}" type="doc">
      <dgm:prSet loTypeId="urn:microsoft.com/office/officeart/2005/8/layout/bProcess4" loCatId="process" qsTypeId="urn:microsoft.com/office/officeart/2005/8/quickstyle/3d3" qsCatId="3D" csTypeId="urn:microsoft.com/office/officeart/2005/8/colors/accent1_2" csCatId="accent1" phldr="1"/>
      <dgm:spPr/>
      <dgm:t>
        <a:bodyPr/>
        <a:lstStyle/>
        <a:p>
          <a:endParaRPr lang="es-CR"/>
        </a:p>
      </dgm:t>
    </dgm:pt>
    <dgm:pt modelId="{2CBB859F-2756-4C83-A0CE-7E6FF8A003D6}">
      <dgm:prSet phldrT="[Texto]" custT="1"/>
      <dgm:spPr/>
      <dgm:t>
        <a:bodyPr/>
        <a:lstStyle/>
        <a:p>
          <a:r>
            <a:rPr lang="es-ES" sz="1600" dirty="0" smtClean="0"/>
            <a:t>1. Solicitud al Jefe del DAH</a:t>
          </a:r>
          <a:endParaRPr lang="es-CR" sz="1600" dirty="0"/>
        </a:p>
      </dgm:t>
    </dgm:pt>
    <dgm:pt modelId="{FFFC6A19-018F-402D-9E1A-0EE7CA838C9E}" type="parTrans" cxnId="{9ECB4043-71D2-4470-ACBE-6A2377065062}">
      <dgm:prSet/>
      <dgm:spPr/>
      <dgm:t>
        <a:bodyPr/>
        <a:lstStyle/>
        <a:p>
          <a:endParaRPr lang="es-CR"/>
        </a:p>
      </dgm:t>
    </dgm:pt>
    <dgm:pt modelId="{F1B3643F-F598-494B-A875-89D42B44E35B}" type="sibTrans" cxnId="{9ECB4043-71D2-4470-ACBE-6A2377065062}">
      <dgm:prSet/>
      <dgm:spPr/>
      <dgm:t>
        <a:bodyPr/>
        <a:lstStyle/>
        <a:p>
          <a:endParaRPr lang="es-CR"/>
        </a:p>
      </dgm:t>
    </dgm:pt>
    <dgm:pt modelId="{9668A69A-97AA-4413-B6C3-310D0A7E2D75}">
      <dgm:prSet phldrT="[Texto]" custT="1"/>
      <dgm:spPr/>
      <dgm:t>
        <a:bodyPr/>
        <a:lstStyle/>
        <a:p>
          <a:r>
            <a:rPr lang="es-ES" sz="1600" dirty="0" smtClean="0"/>
            <a:t>2. Verificación de requisitos</a:t>
          </a:r>
          <a:endParaRPr lang="es-CR" sz="1600" dirty="0"/>
        </a:p>
      </dgm:t>
    </dgm:pt>
    <dgm:pt modelId="{08ED5F33-E257-4E8E-96DD-FB91CC1A9E0D}" type="parTrans" cxnId="{BE152F50-5C55-481E-AA70-17C57767D71E}">
      <dgm:prSet/>
      <dgm:spPr/>
      <dgm:t>
        <a:bodyPr/>
        <a:lstStyle/>
        <a:p>
          <a:endParaRPr lang="es-CR"/>
        </a:p>
      </dgm:t>
    </dgm:pt>
    <dgm:pt modelId="{93204BFF-0812-4BCD-B366-8F3F2C58EEC5}" type="sibTrans" cxnId="{BE152F50-5C55-481E-AA70-17C57767D71E}">
      <dgm:prSet/>
      <dgm:spPr/>
      <dgm:t>
        <a:bodyPr/>
        <a:lstStyle/>
        <a:p>
          <a:endParaRPr lang="es-CR"/>
        </a:p>
      </dgm:t>
    </dgm:pt>
    <dgm:pt modelId="{E0427D9C-8441-4E42-9269-D8EEF7C3B014}">
      <dgm:prSet phldrT="[Texto]" custT="1"/>
      <dgm:spPr/>
      <dgm:t>
        <a:bodyPr/>
        <a:lstStyle/>
        <a:p>
          <a:r>
            <a:rPr lang="es-ES" sz="1600" dirty="0" smtClean="0"/>
            <a:t>3. Autorización o rechazo por escrito de la transferencia</a:t>
          </a:r>
          <a:endParaRPr lang="es-CR" sz="1600" dirty="0"/>
        </a:p>
      </dgm:t>
    </dgm:pt>
    <dgm:pt modelId="{19628A84-2D3E-4758-AC6B-8DE0E3129534}" type="parTrans" cxnId="{16109FF6-0ABC-4B8A-9593-6E6DF458B421}">
      <dgm:prSet/>
      <dgm:spPr/>
      <dgm:t>
        <a:bodyPr/>
        <a:lstStyle/>
        <a:p>
          <a:endParaRPr lang="es-CR"/>
        </a:p>
      </dgm:t>
    </dgm:pt>
    <dgm:pt modelId="{843CC529-321A-4BF9-91D6-B4A01A6B3E24}" type="sibTrans" cxnId="{16109FF6-0ABC-4B8A-9593-6E6DF458B421}">
      <dgm:prSet/>
      <dgm:spPr/>
      <dgm:t>
        <a:bodyPr/>
        <a:lstStyle/>
        <a:p>
          <a:endParaRPr lang="es-CR"/>
        </a:p>
      </dgm:t>
    </dgm:pt>
    <dgm:pt modelId="{BED213E2-CC11-4346-9E3F-286BBB7A2055}">
      <dgm:prSet phldrT="[Texto]"/>
      <dgm:spPr/>
      <dgm:t>
        <a:bodyPr/>
        <a:lstStyle/>
        <a:p>
          <a:r>
            <a:rPr lang="es-ES" dirty="0" smtClean="0"/>
            <a:t>6. Coordinación de la transferencia con persona funcionaria a cargo</a:t>
          </a:r>
          <a:endParaRPr lang="es-CR" dirty="0"/>
        </a:p>
      </dgm:t>
    </dgm:pt>
    <dgm:pt modelId="{702E8048-47BC-4249-82BA-84184046516C}" type="parTrans" cxnId="{40D904E6-6A59-4F2A-8033-29337251A33F}">
      <dgm:prSet/>
      <dgm:spPr/>
      <dgm:t>
        <a:bodyPr/>
        <a:lstStyle/>
        <a:p>
          <a:endParaRPr lang="es-CR"/>
        </a:p>
      </dgm:t>
    </dgm:pt>
    <dgm:pt modelId="{13550E1A-A3D6-483C-956F-C14B2EF12504}" type="sibTrans" cxnId="{40D904E6-6A59-4F2A-8033-29337251A33F}">
      <dgm:prSet/>
      <dgm:spPr/>
      <dgm:t>
        <a:bodyPr/>
        <a:lstStyle/>
        <a:p>
          <a:endParaRPr lang="es-CR"/>
        </a:p>
      </dgm:t>
    </dgm:pt>
    <dgm:pt modelId="{6B903FB5-461D-47C5-8751-0FD99DA428BD}">
      <dgm:prSet phldrT="[Texto]"/>
      <dgm:spPr/>
      <dgm:t>
        <a:bodyPr/>
        <a:lstStyle/>
        <a:p>
          <a:r>
            <a:rPr lang="es-ES" dirty="0" smtClean="0"/>
            <a:t>4. </a:t>
          </a:r>
          <a:r>
            <a:rPr lang="es-ES" dirty="0" smtClean="0"/>
            <a:t>Tiempo establecido para entregar la transferencia: Dos meses</a:t>
          </a:r>
          <a:endParaRPr lang="es-CR" dirty="0"/>
        </a:p>
      </dgm:t>
    </dgm:pt>
    <dgm:pt modelId="{B2DDE2C7-56E1-4DC3-94E1-7BDA34D527BB}" type="parTrans" cxnId="{3437D986-9F44-4BD0-B795-5BC38EC0BA07}">
      <dgm:prSet/>
      <dgm:spPr/>
      <dgm:t>
        <a:bodyPr/>
        <a:lstStyle/>
        <a:p>
          <a:endParaRPr lang="es-CR"/>
        </a:p>
      </dgm:t>
    </dgm:pt>
    <dgm:pt modelId="{40B59326-ED41-4EC3-B930-5AB8098B601B}" type="sibTrans" cxnId="{3437D986-9F44-4BD0-B795-5BC38EC0BA07}">
      <dgm:prSet/>
      <dgm:spPr/>
      <dgm:t>
        <a:bodyPr/>
        <a:lstStyle/>
        <a:p>
          <a:endParaRPr lang="es-CR"/>
        </a:p>
      </dgm:t>
    </dgm:pt>
    <dgm:pt modelId="{6F93F074-A425-4750-8EDB-775F677A6C30}">
      <dgm:prSet phldrT="[Texto]" custT="1"/>
      <dgm:spPr/>
      <dgm:t>
        <a:bodyPr/>
        <a:lstStyle/>
        <a:p>
          <a:r>
            <a:rPr lang="es-ES" sz="1400" dirty="0" smtClean="0"/>
            <a:t>5. </a:t>
          </a:r>
          <a:r>
            <a:rPr lang="es-ES" sz="1400" dirty="0" smtClean="0"/>
            <a:t>Posibilidad de prórroga de dos meses más</a:t>
          </a:r>
          <a:endParaRPr lang="es-CR" sz="1400" dirty="0"/>
        </a:p>
      </dgm:t>
    </dgm:pt>
    <dgm:pt modelId="{53AB7E54-7FDC-4EC5-9D37-37CA5800C2C0}" type="parTrans" cxnId="{D27260DE-3AE4-4356-8069-26AF614B51D9}">
      <dgm:prSet/>
      <dgm:spPr/>
      <dgm:t>
        <a:bodyPr/>
        <a:lstStyle/>
        <a:p>
          <a:endParaRPr lang="es-CR"/>
        </a:p>
      </dgm:t>
    </dgm:pt>
    <dgm:pt modelId="{C501A638-337A-4094-945A-91681E315FF4}" type="sibTrans" cxnId="{D27260DE-3AE4-4356-8069-26AF614B51D9}">
      <dgm:prSet/>
      <dgm:spPr/>
      <dgm:t>
        <a:bodyPr/>
        <a:lstStyle/>
        <a:p>
          <a:endParaRPr lang="es-CR"/>
        </a:p>
      </dgm:t>
    </dgm:pt>
    <dgm:pt modelId="{2BC5A821-B04F-42A9-B82D-227A9FC50712}" type="pres">
      <dgm:prSet presAssocID="{D05A7D45-3D89-4790-AA90-D5C433FE18C4}" presName="Name0" presStyleCnt="0">
        <dgm:presLayoutVars>
          <dgm:dir/>
          <dgm:resizeHandles/>
        </dgm:presLayoutVars>
      </dgm:prSet>
      <dgm:spPr/>
      <dgm:t>
        <a:bodyPr/>
        <a:lstStyle/>
        <a:p>
          <a:endParaRPr lang="es-CR"/>
        </a:p>
      </dgm:t>
    </dgm:pt>
    <dgm:pt modelId="{FD24DF5E-55DC-49E6-935B-64F5F23FD3CE}" type="pres">
      <dgm:prSet presAssocID="{2CBB859F-2756-4C83-A0CE-7E6FF8A003D6}" presName="compNode" presStyleCnt="0"/>
      <dgm:spPr/>
      <dgm:t>
        <a:bodyPr/>
        <a:lstStyle/>
        <a:p>
          <a:endParaRPr lang="es-CR"/>
        </a:p>
      </dgm:t>
    </dgm:pt>
    <dgm:pt modelId="{8F1D810D-6FF3-4E49-951C-517B2CEBF24E}" type="pres">
      <dgm:prSet presAssocID="{2CBB859F-2756-4C83-A0CE-7E6FF8A003D6}" presName="dummyConnPt" presStyleCnt="0"/>
      <dgm:spPr/>
      <dgm:t>
        <a:bodyPr/>
        <a:lstStyle/>
        <a:p>
          <a:endParaRPr lang="es-CR"/>
        </a:p>
      </dgm:t>
    </dgm:pt>
    <dgm:pt modelId="{DE708928-1957-469E-BB9E-88A9E81FD7F1}" type="pres">
      <dgm:prSet presAssocID="{2CBB859F-2756-4C83-A0CE-7E6FF8A003D6}" presName="node" presStyleLbl="node1" presStyleIdx="0" presStyleCnt="6">
        <dgm:presLayoutVars>
          <dgm:bulletEnabled val="1"/>
        </dgm:presLayoutVars>
      </dgm:prSet>
      <dgm:spPr/>
      <dgm:t>
        <a:bodyPr/>
        <a:lstStyle/>
        <a:p>
          <a:endParaRPr lang="es-CR"/>
        </a:p>
      </dgm:t>
    </dgm:pt>
    <dgm:pt modelId="{C8E5F89E-6A14-467E-92E1-C32C5980F668}" type="pres">
      <dgm:prSet presAssocID="{F1B3643F-F598-494B-A875-89D42B44E35B}" presName="sibTrans" presStyleLbl="bgSibTrans2D1" presStyleIdx="0" presStyleCnt="5"/>
      <dgm:spPr/>
      <dgm:t>
        <a:bodyPr/>
        <a:lstStyle/>
        <a:p>
          <a:endParaRPr lang="es-CR"/>
        </a:p>
      </dgm:t>
    </dgm:pt>
    <dgm:pt modelId="{DA3328A8-B9C5-41C3-B6D4-93801B9C6CD5}" type="pres">
      <dgm:prSet presAssocID="{9668A69A-97AA-4413-B6C3-310D0A7E2D75}" presName="compNode" presStyleCnt="0"/>
      <dgm:spPr/>
      <dgm:t>
        <a:bodyPr/>
        <a:lstStyle/>
        <a:p>
          <a:endParaRPr lang="es-CR"/>
        </a:p>
      </dgm:t>
    </dgm:pt>
    <dgm:pt modelId="{321974FB-FB23-427D-B017-43C6B5960CE5}" type="pres">
      <dgm:prSet presAssocID="{9668A69A-97AA-4413-B6C3-310D0A7E2D75}" presName="dummyConnPt" presStyleCnt="0"/>
      <dgm:spPr/>
      <dgm:t>
        <a:bodyPr/>
        <a:lstStyle/>
        <a:p>
          <a:endParaRPr lang="es-CR"/>
        </a:p>
      </dgm:t>
    </dgm:pt>
    <dgm:pt modelId="{2E14C2C0-6FE9-44B9-8D33-94CCE0C005FA}" type="pres">
      <dgm:prSet presAssocID="{9668A69A-97AA-4413-B6C3-310D0A7E2D75}" presName="node" presStyleLbl="node1" presStyleIdx="1" presStyleCnt="6">
        <dgm:presLayoutVars>
          <dgm:bulletEnabled val="1"/>
        </dgm:presLayoutVars>
      </dgm:prSet>
      <dgm:spPr/>
      <dgm:t>
        <a:bodyPr/>
        <a:lstStyle/>
        <a:p>
          <a:endParaRPr lang="es-CR"/>
        </a:p>
      </dgm:t>
    </dgm:pt>
    <dgm:pt modelId="{03E4270A-39EA-4B3A-9F70-D7E13D92DA38}" type="pres">
      <dgm:prSet presAssocID="{93204BFF-0812-4BCD-B366-8F3F2C58EEC5}" presName="sibTrans" presStyleLbl="bgSibTrans2D1" presStyleIdx="1" presStyleCnt="5"/>
      <dgm:spPr/>
      <dgm:t>
        <a:bodyPr/>
        <a:lstStyle/>
        <a:p>
          <a:endParaRPr lang="es-CR"/>
        </a:p>
      </dgm:t>
    </dgm:pt>
    <dgm:pt modelId="{B417945C-B2BA-4E53-8441-F36C0C3BC5FE}" type="pres">
      <dgm:prSet presAssocID="{E0427D9C-8441-4E42-9269-D8EEF7C3B014}" presName="compNode" presStyleCnt="0"/>
      <dgm:spPr/>
      <dgm:t>
        <a:bodyPr/>
        <a:lstStyle/>
        <a:p>
          <a:endParaRPr lang="es-CR"/>
        </a:p>
      </dgm:t>
    </dgm:pt>
    <dgm:pt modelId="{2D54E968-96A2-4468-92D9-F29DD163F106}" type="pres">
      <dgm:prSet presAssocID="{E0427D9C-8441-4E42-9269-D8EEF7C3B014}" presName="dummyConnPt" presStyleCnt="0"/>
      <dgm:spPr/>
      <dgm:t>
        <a:bodyPr/>
        <a:lstStyle/>
        <a:p>
          <a:endParaRPr lang="es-CR"/>
        </a:p>
      </dgm:t>
    </dgm:pt>
    <dgm:pt modelId="{005006D4-E15E-429C-8227-BDAA6AE5AB01}" type="pres">
      <dgm:prSet presAssocID="{E0427D9C-8441-4E42-9269-D8EEF7C3B014}" presName="node" presStyleLbl="node1" presStyleIdx="2" presStyleCnt="6">
        <dgm:presLayoutVars>
          <dgm:bulletEnabled val="1"/>
        </dgm:presLayoutVars>
      </dgm:prSet>
      <dgm:spPr/>
      <dgm:t>
        <a:bodyPr/>
        <a:lstStyle/>
        <a:p>
          <a:endParaRPr lang="es-CR"/>
        </a:p>
      </dgm:t>
    </dgm:pt>
    <dgm:pt modelId="{B50AC63A-C21D-4231-A7A9-F021F0B0CACD}" type="pres">
      <dgm:prSet presAssocID="{843CC529-321A-4BF9-91D6-B4A01A6B3E24}" presName="sibTrans" presStyleLbl="bgSibTrans2D1" presStyleIdx="2" presStyleCnt="5"/>
      <dgm:spPr/>
      <dgm:t>
        <a:bodyPr/>
        <a:lstStyle/>
        <a:p>
          <a:endParaRPr lang="es-CR"/>
        </a:p>
      </dgm:t>
    </dgm:pt>
    <dgm:pt modelId="{2FEA9080-3B3A-463E-AB56-AFC81D697724}" type="pres">
      <dgm:prSet presAssocID="{BED213E2-CC11-4346-9E3F-286BBB7A2055}" presName="compNode" presStyleCnt="0"/>
      <dgm:spPr/>
      <dgm:t>
        <a:bodyPr/>
        <a:lstStyle/>
        <a:p>
          <a:endParaRPr lang="es-CR"/>
        </a:p>
      </dgm:t>
    </dgm:pt>
    <dgm:pt modelId="{20F79FC9-7E20-456B-BFAA-9140076F35AE}" type="pres">
      <dgm:prSet presAssocID="{BED213E2-CC11-4346-9E3F-286BBB7A2055}" presName="dummyConnPt" presStyleCnt="0"/>
      <dgm:spPr/>
      <dgm:t>
        <a:bodyPr/>
        <a:lstStyle/>
        <a:p>
          <a:endParaRPr lang="es-CR"/>
        </a:p>
      </dgm:t>
    </dgm:pt>
    <dgm:pt modelId="{EBDC9EC7-DC99-49DE-8993-1373680C63D2}" type="pres">
      <dgm:prSet presAssocID="{BED213E2-CC11-4346-9E3F-286BBB7A2055}" presName="node" presStyleLbl="node1" presStyleIdx="3" presStyleCnt="6">
        <dgm:presLayoutVars>
          <dgm:bulletEnabled val="1"/>
        </dgm:presLayoutVars>
      </dgm:prSet>
      <dgm:spPr/>
      <dgm:t>
        <a:bodyPr/>
        <a:lstStyle/>
        <a:p>
          <a:endParaRPr lang="es-CR"/>
        </a:p>
      </dgm:t>
    </dgm:pt>
    <dgm:pt modelId="{42BA5EF1-C352-4439-A349-86387AD278CF}" type="pres">
      <dgm:prSet presAssocID="{13550E1A-A3D6-483C-956F-C14B2EF12504}" presName="sibTrans" presStyleLbl="bgSibTrans2D1" presStyleIdx="3" presStyleCnt="5"/>
      <dgm:spPr/>
      <dgm:t>
        <a:bodyPr/>
        <a:lstStyle/>
        <a:p>
          <a:endParaRPr lang="es-CR"/>
        </a:p>
      </dgm:t>
    </dgm:pt>
    <dgm:pt modelId="{FBE168B6-C84A-4A64-9E24-A4D607925C0C}" type="pres">
      <dgm:prSet presAssocID="{6B903FB5-461D-47C5-8751-0FD99DA428BD}" presName="compNode" presStyleCnt="0"/>
      <dgm:spPr/>
      <dgm:t>
        <a:bodyPr/>
        <a:lstStyle/>
        <a:p>
          <a:endParaRPr lang="es-CR"/>
        </a:p>
      </dgm:t>
    </dgm:pt>
    <dgm:pt modelId="{6AF62501-7D1A-4D43-998E-9B24D4A860DA}" type="pres">
      <dgm:prSet presAssocID="{6B903FB5-461D-47C5-8751-0FD99DA428BD}" presName="dummyConnPt" presStyleCnt="0"/>
      <dgm:spPr/>
      <dgm:t>
        <a:bodyPr/>
        <a:lstStyle/>
        <a:p>
          <a:endParaRPr lang="es-CR"/>
        </a:p>
      </dgm:t>
    </dgm:pt>
    <dgm:pt modelId="{7F52FF73-6A3B-48F2-B1AA-2EA9F19F125A}" type="pres">
      <dgm:prSet presAssocID="{6B903FB5-461D-47C5-8751-0FD99DA428BD}" presName="node" presStyleLbl="node1" presStyleIdx="4" presStyleCnt="6" custLinFactY="-25078" custLinFactNeighborX="-4868" custLinFactNeighborY="-100000">
        <dgm:presLayoutVars>
          <dgm:bulletEnabled val="1"/>
        </dgm:presLayoutVars>
      </dgm:prSet>
      <dgm:spPr/>
      <dgm:t>
        <a:bodyPr/>
        <a:lstStyle/>
        <a:p>
          <a:endParaRPr lang="es-CR"/>
        </a:p>
      </dgm:t>
    </dgm:pt>
    <dgm:pt modelId="{36AC923E-8E61-4C5E-8658-92ED50292EE6}" type="pres">
      <dgm:prSet presAssocID="{40B59326-ED41-4EC3-B930-5AB8098B601B}" presName="sibTrans" presStyleLbl="bgSibTrans2D1" presStyleIdx="4" presStyleCnt="5"/>
      <dgm:spPr/>
      <dgm:t>
        <a:bodyPr/>
        <a:lstStyle/>
        <a:p>
          <a:endParaRPr lang="es-CR"/>
        </a:p>
      </dgm:t>
    </dgm:pt>
    <dgm:pt modelId="{29D54280-9163-457E-A572-EE39C7BEACFA}" type="pres">
      <dgm:prSet presAssocID="{6F93F074-A425-4750-8EDB-775F677A6C30}" presName="compNode" presStyleCnt="0"/>
      <dgm:spPr/>
      <dgm:t>
        <a:bodyPr/>
        <a:lstStyle/>
        <a:p>
          <a:endParaRPr lang="es-CR"/>
        </a:p>
      </dgm:t>
    </dgm:pt>
    <dgm:pt modelId="{5AA5DF2C-9BFB-47F4-AD4F-62E3CB21FCF7}" type="pres">
      <dgm:prSet presAssocID="{6F93F074-A425-4750-8EDB-775F677A6C30}" presName="dummyConnPt" presStyleCnt="0"/>
      <dgm:spPr/>
      <dgm:t>
        <a:bodyPr/>
        <a:lstStyle/>
        <a:p>
          <a:endParaRPr lang="es-CR"/>
        </a:p>
      </dgm:t>
    </dgm:pt>
    <dgm:pt modelId="{678A54BE-0857-4DAD-9DEB-77380F93BAD1}" type="pres">
      <dgm:prSet presAssocID="{6F93F074-A425-4750-8EDB-775F677A6C30}" presName="node" presStyleLbl="node1" presStyleIdx="5" presStyleCnt="6" custLinFactY="27266" custLinFactNeighborX="-3562" custLinFactNeighborY="100000">
        <dgm:presLayoutVars>
          <dgm:bulletEnabled val="1"/>
        </dgm:presLayoutVars>
      </dgm:prSet>
      <dgm:spPr/>
      <dgm:t>
        <a:bodyPr/>
        <a:lstStyle/>
        <a:p>
          <a:endParaRPr lang="es-CR"/>
        </a:p>
      </dgm:t>
    </dgm:pt>
  </dgm:ptLst>
  <dgm:cxnLst>
    <dgm:cxn modelId="{9ECB4043-71D2-4470-ACBE-6A2377065062}" srcId="{D05A7D45-3D89-4790-AA90-D5C433FE18C4}" destId="{2CBB859F-2756-4C83-A0CE-7E6FF8A003D6}" srcOrd="0" destOrd="0" parTransId="{FFFC6A19-018F-402D-9E1A-0EE7CA838C9E}" sibTransId="{F1B3643F-F598-494B-A875-89D42B44E35B}"/>
    <dgm:cxn modelId="{D27260DE-3AE4-4356-8069-26AF614B51D9}" srcId="{D05A7D45-3D89-4790-AA90-D5C433FE18C4}" destId="{6F93F074-A425-4750-8EDB-775F677A6C30}" srcOrd="5" destOrd="0" parTransId="{53AB7E54-7FDC-4EC5-9D37-37CA5800C2C0}" sibTransId="{C501A638-337A-4094-945A-91681E315FF4}"/>
    <dgm:cxn modelId="{221B3873-EB08-4199-8B4B-9F0A3814B473}" type="presOf" srcId="{843CC529-321A-4BF9-91D6-B4A01A6B3E24}" destId="{B50AC63A-C21D-4231-A7A9-F021F0B0CACD}" srcOrd="0" destOrd="0" presId="urn:microsoft.com/office/officeart/2005/8/layout/bProcess4"/>
    <dgm:cxn modelId="{AA3E7671-039B-4A38-A72F-85FA025770E9}" type="presOf" srcId="{F1B3643F-F598-494B-A875-89D42B44E35B}" destId="{C8E5F89E-6A14-467E-92E1-C32C5980F668}" srcOrd="0" destOrd="0" presId="urn:microsoft.com/office/officeart/2005/8/layout/bProcess4"/>
    <dgm:cxn modelId="{BE152F50-5C55-481E-AA70-17C57767D71E}" srcId="{D05A7D45-3D89-4790-AA90-D5C433FE18C4}" destId="{9668A69A-97AA-4413-B6C3-310D0A7E2D75}" srcOrd="1" destOrd="0" parTransId="{08ED5F33-E257-4E8E-96DD-FB91CC1A9E0D}" sibTransId="{93204BFF-0812-4BCD-B366-8F3F2C58EEC5}"/>
    <dgm:cxn modelId="{FEFD639C-6C08-4BDD-BDF8-1580DBDA734B}" type="presOf" srcId="{93204BFF-0812-4BCD-B366-8F3F2C58EEC5}" destId="{03E4270A-39EA-4B3A-9F70-D7E13D92DA38}" srcOrd="0" destOrd="0" presId="urn:microsoft.com/office/officeart/2005/8/layout/bProcess4"/>
    <dgm:cxn modelId="{640FFCB9-0441-489E-B4E9-3FC9EF07A351}" type="presOf" srcId="{6B903FB5-461D-47C5-8751-0FD99DA428BD}" destId="{7F52FF73-6A3B-48F2-B1AA-2EA9F19F125A}" srcOrd="0" destOrd="0" presId="urn:microsoft.com/office/officeart/2005/8/layout/bProcess4"/>
    <dgm:cxn modelId="{2D7E54AA-4EA6-4D39-A2BF-5CADFEAE435D}" type="presOf" srcId="{BED213E2-CC11-4346-9E3F-286BBB7A2055}" destId="{EBDC9EC7-DC99-49DE-8993-1373680C63D2}" srcOrd="0" destOrd="0" presId="urn:microsoft.com/office/officeart/2005/8/layout/bProcess4"/>
    <dgm:cxn modelId="{3EFF88C3-9CC6-4342-8C0D-64AB7EE4EE0D}" type="presOf" srcId="{9668A69A-97AA-4413-B6C3-310D0A7E2D75}" destId="{2E14C2C0-6FE9-44B9-8D33-94CCE0C005FA}" srcOrd="0" destOrd="0" presId="urn:microsoft.com/office/officeart/2005/8/layout/bProcess4"/>
    <dgm:cxn modelId="{40D904E6-6A59-4F2A-8033-29337251A33F}" srcId="{D05A7D45-3D89-4790-AA90-D5C433FE18C4}" destId="{BED213E2-CC11-4346-9E3F-286BBB7A2055}" srcOrd="3" destOrd="0" parTransId="{702E8048-47BC-4249-82BA-84184046516C}" sibTransId="{13550E1A-A3D6-483C-956F-C14B2EF12504}"/>
    <dgm:cxn modelId="{3437D986-9F44-4BD0-B795-5BC38EC0BA07}" srcId="{D05A7D45-3D89-4790-AA90-D5C433FE18C4}" destId="{6B903FB5-461D-47C5-8751-0FD99DA428BD}" srcOrd="4" destOrd="0" parTransId="{B2DDE2C7-56E1-4DC3-94E1-7BDA34D527BB}" sibTransId="{40B59326-ED41-4EC3-B930-5AB8098B601B}"/>
    <dgm:cxn modelId="{DD430E2F-27ED-4461-BF3B-EE003843C28D}" type="presOf" srcId="{2CBB859F-2756-4C83-A0CE-7E6FF8A003D6}" destId="{DE708928-1957-469E-BB9E-88A9E81FD7F1}" srcOrd="0" destOrd="0" presId="urn:microsoft.com/office/officeart/2005/8/layout/bProcess4"/>
    <dgm:cxn modelId="{DB248B6E-0AAC-40BC-8AC7-959D3F463689}" type="presOf" srcId="{6F93F074-A425-4750-8EDB-775F677A6C30}" destId="{678A54BE-0857-4DAD-9DEB-77380F93BAD1}" srcOrd="0" destOrd="0" presId="urn:microsoft.com/office/officeart/2005/8/layout/bProcess4"/>
    <dgm:cxn modelId="{16109FF6-0ABC-4B8A-9593-6E6DF458B421}" srcId="{D05A7D45-3D89-4790-AA90-D5C433FE18C4}" destId="{E0427D9C-8441-4E42-9269-D8EEF7C3B014}" srcOrd="2" destOrd="0" parTransId="{19628A84-2D3E-4758-AC6B-8DE0E3129534}" sibTransId="{843CC529-321A-4BF9-91D6-B4A01A6B3E24}"/>
    <dgm:cxn modelId="{7466C682-BA4A-48DE-8425-40E6B05541B6}" type="presOf" srcId="{D05A7D45-3D89-4790-AA90-D5C433FE18C4}" destId="{2BC5A821-B04F-42A9-B82D-227A9FC50712}" srcOrd="0" destOrd="0" presId="urn:microsoft.com/office/officeart/2005/8/layout/bProcess4"/>
    <dgm:cxn modelId="{127566DB-34DD-497B-853B-A2C6ABD004BC}" type="presOf" srcId="{E0427D9C-8441-4E42-9269-D8EEF7C3B014}" destId="{005006D4-E15E-429C-8227-BDAA6AE5AB01}" srcOrd="0" destOrd="0" presId="urn:microsoft.com/office/officeart/2005/8/layout/bProcess4"/>
    <dgm:cxn modelId="{C8AB40DF-155B-4D98-8016-7AB44B72F6BB}" type="presOf" srcId="{13550E1A-A3D6-483C-956F-C14B2EF12504}" destId="{42BA5EF1-C352-4439-A349-86387AD278CF}" srcOrd="0" destOrd="0" presId="urn:microsoft.com/office/officeart/2005/8/layout/bProcess4"/>
    <dgm:cxn modelId="{502C6FA7-F741-4C06-BF00-1D46FBEAADA0}" type="presOf" srcId="{40B59326-ED41-4EC3-B930-5AB8098B601B}" destId="{36AC923E-8E61-4C5E-8658-92ED50292EE6}" srcOrd="0" destOrd="0" presId="urn:microsoft.com/office/officeart/2005/8/layout/bProcess4"/>
    <dgm:cxn modelId="{BF046FAE-3279-490F-AAB9-1C9C1F66E6FC}" type="presParOf" srcId="{2BC5A821-B04F-42A9-B82D-227A9FC50712}" destId="{FD24DF5E-55DC-49E6-935B-64F5F23FD3CE}" srcOrd="0" destOrd="0" presId="urn:microsoft.com/office/officeart/2005/8/layout/bProcess4"/>
    <dgm:cxn modelId="{880A316F-74B4-471A-A55D-827689720BCB}" type="presParOf" srcId="{FD24DF5E-55DC-49E6-935B-64F5F23FD3CE}" destId="{8F1D810D-6FF3-4E49-951C-517B2CEBF24E}" srcOrd="0" destOrd="0" presId="urn:microsoft.com/office/officeart/2005/8/layout/bProcess4"/>
    <dgm:cxn modelId="{4EA90869-D708-41D4-9408-3CBBD3B26F64}" type="presParOf" srcId="{FD24DF5E-55DC-49E6-935B-64F5F23FD3CE}" destId="{DE708928-1957-469E-BB9E-88A9E81FD7F1}" srcOrd="1" destOrd="0" presId="urn:microsoft.com/office/officeart/2005/8/layout/bProcess4"/>
    <dgm:cxn modelId="{099C2E5E-087E-4D74-9D0D-A262938F1CF1}" type="presParOf" srcId="{2BC5A821-B04F-42A9-B82D-227A9FC50712}" destId="{C8E5F89E-6A14-467E-92E1-C32C5980F668}" srcOrd="1" destOrd="0" presId="urn:microsoft.com/office/officeart/2005/8/layout/bProcess4"/>
    <dgm:cxn modelId="{34C511B1-4EE6-4598-8C16-AFD9AA753D0D}" type="presParOf" srcId="{2BC5A821-B04F-42A9-B82D-227A9FC50712}" destId="{DA3328A8-B9C5-41C3-B6D4-93801B9C6CD5}" srcOrd="2" destOrd="0" presId="urn:microsoft.com/office/officeart/2005/8/layout/bProcess4"/>
    <dgm:cxn modelId="{A2617445-E446-4CAD-8429-B0E3E4E558D3}" type="presParOf" srcId="{DA3328A8-B9C5-41C3-B6D4-93801B9C6CD5}" destId="{321974FB-FB23-427D-B017-43C6B5960CE5}" srcOrd="0" destOrd="0" presId="urn:microsoft.com/office/officeart/2005/8/layout/bProcess4"/>
    <dgm:cxn modelId="{F483C82F-FAC9-4386-AE52-E8584A0645B2}" type="presParOf" srcId="{DA3328A8-B9C5-41C3-B6D4-93801B9C6CD5}" destId="{2E14C2C0-6FE9-44B9-8D33-94CCE0C005FA}" srcOrd="1" destOrd="0" presId="urn:microsoft.com/office/officeart/2005/8/layout/bProcess4"/>
    <dgm:cxn modelId="{41E79776-A87F-4FFE-8EAE-22B3F29C26C6}" type="presParOf" srcId="{2BC5A821-B04F-42A9-B82D-227A9FC50712}" destId="{03E4270A-39EA-4B3A-9F70-D7E13D92DA38}" srcOrd="3" destOrd="0" presId="urn:microsoft.com/office/officeart/2005/8/layout/bProcess4"/>
    <dgm:cxn modelId="{3B7A8DC2-DB03-4BC7-8CEF-344EF2F060F1}" type="presParOf" srcId="{2BC5A821-B04F-42A9-B82D-227A9FC50712}" destId="{B417945C-B2BA-4E53-8441-F36C0C3BC5FE}" srcOrd="4" destOrd="0" presId="urn:microsoft.com/office/officeart/2005/8/layout/bProcess4"/>
    <dgm:cxn modelId="{38F99ECE-6D99-4480-AEE0-0CB0E5BF33F2}" type="presParOf" srcId="{B417945C-B2BA-4E53-8441-F36C0C3BC5FE}" destId="{2D54E968-96A2-4468-92D9-F29DD163F106}" srcOrd="0" destOrd="0" presId="urn:microsoft.com/office/officeart/2005/8/layout/bProcess4"/>
    <dgm:cxn modelId="{6173769D-F46F-4863-823A-8B23691A7AB2}" type="presParOf" srcId="{B417945C-B2BA-4E53-8441-F36C0C3BC5FE}" destId="{005006D4-E15E-429C-8227-BDAA6AE5AB01}" srcOrd="1" destOrd="0" presId="urn:microsoft.com/office/officeart/2005/8/layout/bProcess4"/>
    <dgm:cxn modelId="{D423A780-6AE7-4835-AE55-833919AD6C1C}" type="presParOf" srcId="{2BC5A821-B04F-42A9-B82D-227A9FC50712}" destId="{B50AC63A-C21D-4231-A7A9-F021F0B0CACD}" srcOrd="5" destOrd="0" presId="urn:microsoft.com/office/officeart/2005/8/layout/bProcess4"/>
    <dgm:cxn modelId="{FFFFDD6E-702A-4B65-B981-40E7E801E925}" type="presParOf" srcId="{2BC5A821-B04F-42A9-B82D-227A9FC50712}" destId="{2FEA9080-3B3A-463E-AB56-AFC81D697724}" srcOrd="6" destOrd="0" presId="urn:microsoft.com/office/officeart/2005/8/layout/bProcess4"/>
    <dgm:cxn modelId="{64CEC12E-708E-4232-87D5-59651AE9E6D8}" type="presParOf" srcId="{2FEA9080-3B3A-463E-AB56-AFC81D697724}" destId="{20F79FC9-7E20-456B-BFAA-9140076F35AE}" srcOrd="0" destOrd="0" presId="urn:microsoft.com/office/officeart/2005/8/layout/bProcess4"/>
    <dgm:cxn modelId="{AF289E88-DF31-48D6-9A6B-A9ABCD478E53}" type="presParOf" srcId="{2FEA9080-3B3A-463E-AB56-AFC81D697724}" destId="{EBDC9EC7-DC99-49DE-8993-1373680C63D2}" srcOrd="1" destOrd="0" presId="urn:microsoft.com/office/officeart/2005/8/layout/bProcess4"/>
    <dgm:cxn modelId="{81C322D8-8D4B-4544-9451-FB364E91E062}" type="presParOf" srcId="{2BC5A821-B04F-42A9-B82D-227A9FC50712}" destId="{42BA5EF1-C352-4439-A349-86387AD278CF}" srcOrd="7" destOrd="0" presId="urn:microsoft.com/office/officeart/2005/8/layout/bProcess4"/>
    <dgm:cxn modelId="{D7B70FF3-C710-45D8-A7FB-154316E38657}" type="presParOf" srcId="{2BC5A821-B04F-42A9-B82D-227A9FC50712}" destId="{FBE168B6-C84A-4A64-9E24-A4D607925C0C}" srcOrd="8" destOrd="0" presId="urn:microsoft.com/office/officeart/2005/8/layout/bProcess4"/>
    <dgm:cxn modelId="{AC6CF139-2E8A-4E8A-B364-D57D4D687CB9}" type="presParOf" srcId="{FBE168B6-C84A-4A64-9E24-A4D607925C0C}" destId="{6AF62501-7D1A-4D43-998E-9B24D4A860DA}" srcOrd="0" destOrd="0" presId="urn:microsoft.com/office/officeart/2005/8/layout/bProcess4"/>
    <dgm:cxn modelId="{E51D7673-041B-4E29-B188-751042E73B79}" type="presParOf" srcId="{FBE168B6-C84A-4A64-9E24-A4D607925C0C}" destId="{7F52FF73-6A3B-48F2-B1AA-2EA9F19F125A}" srcOrd="1" destOrd="0" presId="urn:microsoft.com/office/officeart/2005/8/layout/bProcess4"/>
    <dgm:cxn modelId="{A3582FAE-47E6-4D25-8418-DE86A0D6C06B}" type="presParOf" srcId="{2BC5A821-B04F-42A9-B82D-227A9FC50712}" destId="{36AC923E-8E61-4C5E-8658-92ED50292EE6}" srcOrd="9" destOrd="0" presId="urn:microsoft.com/office/officeart/2005/8/layout/bProcess4"/>
    <dgm:cxn modelId="{2EB82228-439A-4676-A559-8A5C0478ABBE}" type="presParOf" srcId="{2BC5A821-B04F-42A9-B82D-227A9FC50712}" destId="{29D54280-9163-457E-A572-EE39C7BEACFA}" srcOrd="10" destOrd="0" presId="urn:microsoft.com/office/officeart/2005/8/layout/bProcess4"/>
    <dgm:cxn modelId="{5AF9BC8F-549E-49E5-A4D2-3672EB826932}" type="presParOf" srcId="{29D54280-9163-457E-A572-EE39C7BEACFA}" destId="{5AA5DF2C-9BFB-47F4-AD4F-62E3CB21FCF7}" srcOrd="0" destOrd="0" presId="urn:microsoft.com/office/officeart/2005/8/layout/bProcess4"/>
    <dgm:cxn modelId="{50D49007-DAB3-4B10-B6A1-45E771620426}" type="presParOf" srcId="{29D54280-9163-457E-A572-EE39C7BEACFA}" destId="{678A54BE-0857-4DAD-9DEB-77380F93BAD1}"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A9AC62-058E-465D-9205-E7A012BEE6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R"/>
        </a:p>
      </dgm:t>
    </dgm:pt>
    <dgm:pt modelId="{B2026AF0-23DE-4CDC-8C6A-F10BCB3A4ED9}">
      <dgm:prSet phldrT="[Texto]"/>
      <dgm:spPr/>
      <dgm:t>
        <a:bodyPr/>
        <a:lstStyle/>
        <a:p>
          <a:r>
            <a:rPr lang="es-ES" dirty="0" smtClean="0"/>
            <a:t>Normativa relacionada</a:t>
          </a:r>
          <a:endParaRPr lang="es-CR" dirty="0"/>
        </a:p>
      </dgm:t>
    </dgm:pt>
    <dgm:pt modelId="{9410B119-5328-49F3-A322-1D07C5879955}" type="parTrans" cxnId="{6014C1EE-21F8-4BA4-B6BF-807C266EF411}">
      <dgm:prSet/>
      <dgm:spPr/>
      <dgm:t>
        <a:bodyPr/>
        <a:lstStyle/>
        <a:p>
          <a:endParaRPr lang="es-CR"/>
        </a:p>
      </dgm:t>
    </dgm:pt>
    <dgm:pt modelId="{6593A279-E9AF-4B9B-8B43-7CA2EA685F76}" type="sibTrans" cxnId="{6014C1EE-21F8-4BA4-B6BF-807C266EF411}">
      <dgm:prSet/>
      <dgm:spPr/>
      <dgm:t>
        <a:bodyPr/>
        <a:lstStyle/>
        <a:p>
          <a:endParaRPr lang="es-CR"/>
        </a:p>
      </dgm:t>
    </dgm:pt>
    <dgm:pt modelId="{0D660487-FFA5-4B74-858D-ECFE4BC0DAFC}">
      <dgm:prSet phldrT="[Texto]"/>
      <dgm:spPr/>
      <dgm:t>
        <a:bodyPr/>
        <a:lstStyle/>
        <a:p>
          <a:r>
            <a:rPr lang="es-CR" dirty="0" smtClean="0"/>
            <a:t>Artículos 3, 4, 46 de la Ley 7202 del Sistema Nacional de Archivos</a:t>
          </a:r>
          <a:endParaRPr lang="es-CR" dirty="0"/>
        </a:p>
      </dgm:t>
    </dgm:pt>
    <dgm:pt modelId="{F829C540-3E91-4232-B9EB-38143766B0A2}" type="parTrans" cxnId="{7BAC5104-5465-4160-A4F7-02F9D9044B67}">
      <dgm:prSet/>
      <dgm:spPr/>
      <dgm:t>
        <a:bodyPr/>
        <a:lstStyle/>
        <a:p>
          <a:endParaRPr lang="es-CR"/>
        </a:p>
      </dgm:t>
    </dgm:pt>
    <dgm:pt modelId="{82A230A2-7EC2-456D-B2D3-C4FD4982942D}" type="sibTrans" cxnId="{7BAC5104-5465-4160-A4F7-02F9D9044B67}">
      <dgm:prSet/>
      <dgm:spPr/>
      <dgm:t>
        <a:bodyPr/>
        <a:lstStyle/>
        <a:p>
          <a:endParaRPr lang="es-CR"/>
        </a:p>
      </dgm:t>
    </dgm:pt>
    <dgm:pt modelId="{777AFCB7-206B-4D2C-B675-AAC05A3618AC}">
      <dgm:prSet phldrT="[Texto]"/>
      <dgm:spPr/>
      <dgm:t>
        <a:bodyPr/>
        <a:lstStyle/>
        <a:p>
          <a:r>
            <a:rPr lang="es-CR" dirty="0" smtClean="0"/>
            <a:t>Artículos 59, 61, 62 y 67 del Reglamento Ejecutivo a la Ley 7202</a:t>
          </a:r>
          <a:endParaRPr lang="es-CR" dirty="0"/>
        </a:p>
      </dgm:t>
    </dgm:pt>
    <dgm:pt modelId="{EF73D841-A435-4359-9799-104DD6D38AD1}" type="parTrans" cxnId="{1E5D1354-F371-42BA-8FE3-D455277712B7}">
      <dgm:prSet/>
      <dgm:spPr/>
      <dgm:t>
        <a:bodyPr/>
        <a:lstStyle/>
        <a:p>
          <a:endParaRPr lang="es-CR"/>
        </a:p>
      </dgm:t>
    </dgm:pt>
    <dgm:pt modelId="{D5333E6B-DBA6-4BEC-B3BB-A840DEF8B584}" type="sibTrans" cxnId="{1E5D1354-F371-42BA-8FE3-D455277712B7}">
      <dgm:prSet/>
      <dgm:spPr/>
      <dgm:t>
        <a:bodyPr/>
        <a:lstStyle/>
        <a:p>
          <a:endParaRPr lang="es-CR"/>
        </a:p>
      </dgm:t>
    </dgm:pt>
    <dgm:pt modelId="{1E6F9275-6672-490C-A01F-6377980543EF}" type="pres">
      <dgm:prSet presAssocID="{F7A9AC62-058E-465D-9205-E7A012BEE65B}" presName="vert0" presStyleCnt="0">
        <dgm:presLayoutVars>
          <dgm:dir/>
          <dgm:animOne val="branch"/>
          <dgm:animLvl val="lvl"/>
        </dgm:presLayoutVars>
      </dgm:prSet>
      <dgm:spPr/>
      <dgm:t>
        <a:bodyPr/>
        <a:lstStyle/>
        <a:p>
          <a:endParaRPr lang="es-CR"/>
        </a:p>
      </dgm:t>
    </dgm:pt>
    <dgm:pt modelId="{270FBD54-F119-4EB3-A9F8-E08F7B9C466A}" type="pres">
      <dgm:prSet presAssocID="{B2026AF0-23DE-4CDC-8C6A-F10BCB3A4ED9}" presName="thickLine" presStyleLbl="alignNode1" presStyleIdx="0" presStyleCnt="1"/>
      <dgm:spPr/>
      <dgm:t>
        <a:bodyPr/>
        <a:lstStyle/>
        <a:p>
          <a:endParaRPr lang="es-CR"/>
        </a:p>
      </dgm:t>
    </dgm:pt>
    <dgm:pt modelId="{D13E9DBA-0EB2-4AC4-9794-DC178D06B2DF}" type="pres">
      <dgm:prSet presAssocID="{B2026AF0-23DE-4CDC-8C6A-F10BCB3A4ED9}" presName="horz1" presStyleCnt="0"/>
      <dgm:spPr/>
    </dgm:pt>
    <dgm:pt modelId="{B716F663-8E86-438C-BAB6-016DF254A439}" type="pres">
      <dgm:prSet presAssocID="{B2026AF0-23DE-4CDC-8C6A-F10BCB3A4ED9}" presName="tx1" presStyleLbl="revTx" presStyleIdx="0" presStyleCnt="3"/>
      <dgm:spPr/>
      <dgm:t>
        <a:bodyPr/>
        <a:lstStyle/>
        <a:p>
          <a:endParaRPr lang="es-CR"/>
        </a:p>
      </dgm:t>
    </dgm:pt>
    <dgm:pt modelId="{5FAC51E0-A9FB-4057-B721-5CEE9FB45C80}" type="pres">
      <dgm:prSet presAssocID="{B2026AF0-23DE-4CDC-8C6A-F10BCB3A4ED9}" presName="vert1" presStyleCnt="0"/>
      <dgm:spPr/>
    </dgm:pt>
    <dgm:pt modelId="{43E25BFC-697D-4F98-B03D-70542DECFF54}" type="pres">
      <dgm:prSet presAssocID="{0D660487-FFA5-4B74-858D-ECFE4BC0DAFC}" presName="vertSpace2a" presStyleCnt="0"/>
      <dgm:spPr/>
    </dgm:pt>
    <dgm:pt modelId="{B2C126B6-1F41-4356-999C-E732FE30536B}" type="pres">
      <dgm:prSet presAssocID="{0D660487-FFA5-4B74-858D-ECFE4BC0DAFC}" presName="horz2" presStyleCnt="0"/>
      <dgm:spPr/>
    </dgm:pt>
    <dgm:pt modelId="{172BAD71-8BCB-4974-97A1-3DC81D9C1191}" type="pres">
      <dgm:prSet presAssocID="{0D660487-FFA5-4B74-858D-ECFE4BC0DAFC}" presName="horzSpace2" presStyleCnt="0"/>
      <dgm:spPr/>
    </dgm:pt>
    <dgm:pt modelId="{5A0DC7BB-C550-43CB-9D6E-7AFDD30193DD}" type="pres">
      <dgm:prSet presAssocID="{0D660487-FFA5-4B74-858D-ECFE4BC0DAFC}" presName="tx2" presStyleLbl="revTx" presStyleIdx="1" presStyleCnt="3"/>
      <dgm:spPr/>
      <dgm:t>
        <a:bodyPr/>
        <a:lstStyle/>
        <a:p>
          <a:endParaRPr lang="es-CR"/>
        </a:p>
      </dgm:t>
    </dgm:pt>
    <dgm:pt modelId="{94683C40-1029-4F06-BF4D-AD3F9EDAA6BB}" type="pres">
      <dgm:prSet presAssocID="{0D660487-FFA5-4B74-858D-ECFE4BC0DAFC}" presName="vert2" presStyleCnt="0"/>
      <dgm:spPr/>
    </dgm:pt>
    <dgm:pt modelId="{A1590745-AFD2-4C7F-A028-8BF8FC33AAAE}" type="pres">
      <dgm:prSet presAssocID="{0D660487-FFA5-4B74-858D-ECFE4BC0DAFC}" presName="thinLine2b" presStyleLbl="callout" presStyleIdx="0" presStyleCnt="2"/>
      <dgm:spPr/>
    </dgm:pt>
    <dgm:pt modelId="{3BFB51B8-A9EA-4B62-85DC-714F7F2D0674}" type="pres">
      <dgm:prSet presAssocID="{0D660487-FFA5-4B74-858D-ECFE4BC0DAFC}" presName="vertSpace2b" presStyleCnt="0"/>
      <dgm:spPr/>
    </dgm:pt>
    <dgm:pt modelId="{52F0526B-9C8D-464E-ADB0-19DDE2F0BF39}" type="pres">
      <dgm:prSet presAssocID="{777AFCB7-206B-4D2C-B675-AAC05A3618AC}" presName="horz2" presStyleCnt="0"/>
      <dgm:spPr/>
    </dgm:pt>
    <dgm:pt modelId="{AB95B4FE-A771-41AE-8806-8D8F7FCD621E}" type="pres">
      <dgm:prSet presAssocID="{777AFCB7-206B-4D2C-B675-AAC05A3618AC}" presName="horzSpace2" presStyleCnt="0"/>
      <dgm:spPr/>
    </dgm:pt>
    <dgm:pt modelId="{AD2DC649-7469-4EE8-AEA0-3EF5F9D59DAC}" type="pres">
      <dgm:prSet presAssocID="{777AFCB7-206B-4D2C-B675-AAC05A3618AC}" presName="tx2" presStyleLbl="revTx" presStyleIdx="2" presStyleCnt="3"/>
      <dgm:spPr/>
      <dgm:t>
        <a:bodyPr/>
        <a:lstStyle/>
        <a:p>
          <a:endParaRPr lang="es-CR"/>
        </a:p>
      </dgm:t>
    </dgm:pt>
    <dgm:pt modelId="{A38FA497-9F47-40F0-8345-955633B81A79}" type="pres">
      <dgm:prSet presAssocID="{777AFCB7-206B-4D2C-B675-AAC05A3618AC}" presName="vert2" presStyleCnt="0"/>
      <dgm:spPr/>
    </dgm:pt>
    <dgm:pt modelId="{217B4648-5C87-4F8E-9FD7-A9D920354817}" type="pres">
      <dgm:prSet presAssocID="{777AFCB7-206B-4D2C-B675-AAC05A3618AC}" presName="thinLine2b" presStyleLbl="callout" presStyleIdx="1" presStyleCnt="2"/>
      <dgm:spPr/>
    </dgm:pt>
    <dgm:pt modelId="{8D79E2E5-4C70-4AC0-A2F3-F9F78D7C29AB}" type="pres">
      <dgm:prSet presAssocID="{777AFCB7-206B-4D2C-B675-AAC05A3618AC}" presName="vertSpace2b" presStyleCnt="0"/>
      <dgm:spPr/>
    </dgm:pt>
  </dgm:ptLst>
  <dgm:cxnLst>
    <dgm:cxn modelId="{7BAC5104-5465-4160-A4F7-02F9D9044B67}" srcId="{B2026AF0-23DE-4CDC-8C6A-F10BCB3A4ED9}" destId="{0D660487-FFA5-4B74-858D-ECFE4BC0DAFC}" srcOrd="0" destOrd="0" parTransId="{F829C540-3E91-4232-B9EB-38143766B0A2}" sibTransId="{82A230A2-7EC2-456D-B2D3-C4FD4982942D}"/>
    <dgm:cxn modelId="{72322575-4267-40C6-8C1D-2B81F443FAFE}" type="presOf" srcId="{F7A9AC62-058E-465D-9205-E7A012BEE65B}" destId="{1E6F9275-6672-490C-A01F-6377980543EF}" srcOrd="0" destOrd="0" presId="urn:microsoft.com/office/officeart/2008/layout/LinedList"/>
    <dgm:cxn modelId="{6014C1EE-21F8-4BA4-B6BF-807C266EF411}" srcId="{F7A9AC62-058E-465D-9205-E7A012BEE65B}" destId="{B2026AF0-23DE-4CDC-8C6A-F10BCB3A4ED9}" srcOrd="0" destOrd="0" parTransId="{9410B119-5328-49F3-A322-1D07C5879955}" sibTransId="{6593A279-E9AF-4B9B-8B43-7CA2EA685F76}"/>
    <dgm:cxn modelId="{1E5D1354-F371-42BA-8FE3-D455277712B7}" srcId="{B2026AF0-23DE-4CDC-8C6A-F10BCB3A4ED9}" destId="{777AFCB7-206B-4D2C-B675-AAC05A3618AC}" srcOrd="1" destOrd="0" parTransId="{EF73D841-A435-4359-9799-104DD6D38AD1}" sibTransId="{D5333E6B-DBA6-4BEC-B3BB-A840DEF8B584}"/>
    <dgm:cxn modelId="{E2BE4882-7F7C-4A7F-A33E-973DDC9D9C67}" type="presOf" srcId="{777AFCB7-206B-4D2C-B675-AAC05A3618AC}" destId="{AD2DC649-7469-4EE8-AEA0-3EF5F9D59DAC}" srcOrd="0" destOrd="0" presId="urn:microsoft.com/office/officeart/2008/layout/LinedList"/>
    <dgm:cxn modelId="{6740EEDD-76B7-4B14-8578-5F223AEBFB46}" type="presOf" srcId="{0D660487-FFA5-4B74-858D-ECFE4BC0DAFC}" destId="{5A0DC7BB-C550-43CB-9D6E-7AFDD30193DD}" srcOrd="0" destOrd="0" presId="urn:microsoft.com/office/officeart/2008/layout/LinedList"/>
    <dgm:cxn modelId="{3995429E-19FE-46A3-B9E2-B2C4D3BDE8FA}" type="presOf" srcId="{B2026AF0-23DE-4CDC-8C6A-F10BCB3A4ED9}" destId="{B716F663-8E86-438C-BAB6-016DF254A439}" srcOrd="0" destOrd="0" presId="urn:microsoft.com/office/officeart/2008/layout/LinedList"/>
    <dgm:cxn modelId="{86A95183-4D99-46A7-AD4D-E3709AD6D652}" type="presParOf" srcId="{1E6F9275-6672-490C-A01F-6377980543EF}" destId="{270FBD54-F119-4EB3-A9F8-E08F7B9C466A}" srcOrd="0" destOrd="0" presId="urn:microsoft.com/office/officeart/2008/layout/LinedList"/>
    <dgm:cxn modelId="{6EBC7FC2-7DD4-4DD4-B6B3-1D78BCA05560}" type="presParOf" srcId="{1E6F9275-6672-490C-A01F-6377980543EF}" destId="{D13E9DBA-0EB2-4AC4-9794-DC178D06B2DF}" srcOrd="1" destOrd="0" presId="urn:microsoft.com/office/officeart/2008/layout/LinedList"/>
    <dgm:cxn modelId="{02FDB803-EFB7-4FE8-AE91-65C5E474DC74}" type="presParOf" srcId="{D13E9DBA-0EB2-4AC4-9794-DC178D06B2DF}" destId="{B716F663-8E86-438C-BAB6-016DF254A439}" srcOrd="0" destOrd="0" presId="urn:microsoft.com/office/officeart/2008/layout/LinedList"/>
    <dgm:cxn modelId="{71B356D2-C6D0-44B2-8F65-46F7DB8AC377}" type="presParOf" srcId="{D13E9DBA-0EB2-4AC4-9794-DC178D06B2DF}" destId="{5FAC51E0-A9FB-4057-B721-5CEE9FB45C80}" srcOrd="1" destOrd="0" presId="urn:microsoft.com/office/officeart/2008/layout/LinedList"/>
    <dgm:cxn modelId="{222D8677-FA32-4B98-8157-F5285CB2701A}" type="presParOf" srcId="{5FAC51E0-A9FB-4057-B721-5CEE9FB45C80}" destId="{43E25BFC-697D-4F98-B03D-70542DECFF54}" srcOrd="0" destOrd="0" presId="urn:microsoft.com/office/officeart/2008/layout/LinedList"/>
    <dgm:cxn modelId="{3AFDC373-42FE-4A1A-BA90-1C478D1CF4ED}" type="presParOf" srcId="{5FAC51E0-A9FB-4057-B721-5CEE9FB45C80}" destId="{B2C126B6-1F41-4356-999C-E732FE30536B}" srcOrd="1" destOrd="0" presId="urn:microsoft.com/office/officeart/2008/layout/LinedList"/>
    <dgm:cxn modelId="{C8B84B55-F11C-4BD4-B5AE-E53A6EB731A4}" type="presParOf" srcId="{B2C126B6-1F41-4356-999C-E732FE30536B}" destId="{172BAD71-8BCB-4974-97A1-3DC81D9C1191}" srcOrd="0" destOrd="0" presId="urn:microsoft.com/office/officeart/2008/layout/LinedList"/>
    <dgm:cxn modelId="{3FCA1E68-1500-4735-B79F-347DE33054D8}" type="presParOf" srcId="{B2C126B6-1F41-4356-999C-E732FE30536B}" destId="{5A0DC7BB-C550-43CB-9D6E-7AFDD30193DD}" srcOrd="1" destOrd="0" presId="urn:microsoft.com/office/officeart/2008/layout/LinedList"/>
    <dgm:cxn modelId="{2302CA07-CC68-4C50-8DCD-082ABBF9E720}" type="presParOf" srcId="{B2C126B6-1F41-4356-999C-E732FE30536B}" destId="{94683C40-1029-4F06-BF4D-AD3F9EDAA6BB}" srcOrd="2" destOrd="0" presId="urn:microsoft.com/office/officeart/2008/layout/LinedList"/>
    <dgm:cxn modelId="{B44F28BD-1F02-4FDC-AD29-D53DC0315138}" type="presParOf" srcId="{5FAC51E0-A9FB-4057-B721-5CEE9FB45C80}" destId="{A1590745-AFD2-4C7F-A028-8BF8FC33AAAE}" srcOrd="2" destOrd="0" presId="urn:microsoft.com/office/officeart/2008/layout/LinedList"/>
    <dgm:cxn modelId="{B06B243D-1094-4C3E-8E6F-AC8E2484CC37}" type="presParOf" srcId="{5FAC51E0-A9FB-4057-B721-5CEE9FB45C80}" destId="{3BFB51B8-A9EA-4B62-85DC-714F7F2D0674}" srcOrd="3" destOrd="0" presId="urn:microsoft.com/office/officeart/2008/layout/LinedList"/>
    <dgm:cxn modelId="{2B6CEF23-FEC8-4D2C-B398-BF1259B4CC2A}" type="presParOf" srcId="{5FAC51E0-A9FB-4057-B721-5CEE9FB45C80}" destId="{52F0526B-9C8D-464E-ADB0-19DDE2F0BF39}" srcOrd="4" destOrd="0" presId="urn:microsoft.com/office/officeart/2008/layout/LinedList"/>
    <dgm:cxn modelId="{6A75B185-3CAD-4617-8745-FA56C3C86E73}" type="presParOf" srcId="{52F0526B-9C8D-464E-ADB0-19DDE2F0BF39}" destId="{AB95B4FE-A771-41AE-8806-8D8F7FCD621E}" srcOrd="0" destOrd="0" presId="urn:microsoft.com/office/officeart/2008/layout/LinedList"/>
    <dgm:cxn modelId="{9F47865D-2D56-42A5-A20B-0ADD80C33368}" type="presParOf" srcId="{52F0526B-9C8D-464E-ADB0-19DDE2F0BF39}" destId="{AD2DC649-7469-4EE8-AEA0-3EF5F9D59DAC}" srcOrd="1" destOrd="0" presId="urn:microsoft.com/office/officeart/2008/layout/LinedList"/>
    <dgm:cxn modelId="{AB2CA3F8-DA18-4510-892E-D976A7BE5A0D}" type="presParOf" srcId="{52F0526B-9C8D-464E-ADB0-19DDE2F0BF39}" destId="{A38FA497-9F47-40F0-8345-955633B81A79}" srcOrd="2" destOrd="0" presId="urn:microsoft.com/office/officeart/2008/layout/LinedList"/>
    <dgm:cxn modelId="{05AF88BE-350E-434D-A39E-6F0C55978DEF}" type="presParOf" srcId="{5FAC51E0-A9FB-4057-B721-5CEE9FB45C80}" destId="{217B4648-5C87-4F8E-9FD7-A9D920354817}" srcOrd="5" destOrd="0" presId="urn:microsoft.com/office/officeart/2008/layout/LinedList"/>
    <dgm:cxn modelId="{1DE39C9E-2AE4-4643-A9A2-C0C607D35DBC}" type="presParOf" srcId="{5FAC51E0-A9FB-4057-B721-5CEE9FB45C80}" destId="{8D79E2E5-4C70-4AC0-A2F3-F9F78D7C29A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8D59D2-90B1-49E2-A163-D52877AB6C4C}"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s-CR"/>
        </a:p>
      </dgm:t>
    </dgm:pt>
    <dgm:pt modelId="{5643793F-54FA-457D-A18E-562977621166}">
      <dgm:prSet phldrT="[Texto]" custT="1"/>
      <dgm:spPr/>
      <dgm:t>
        <a:bodyPr/>
        <a:lstStyle/>
        <a:p>
          <a:pPr algn="ctr"/>
          <a:r>
            <a:rPr lang="es-MX" sz="2000" dirty="0" smtClean="0"/>
            <a:t>2. Se asigna trámite a profesional del DAH quien da seguimiento a la solicitud</a:t>
          </a:r>
          <a:endParaRPr lang="es-CR" sz="2000" dirty="0"/>
        </a:p>
      </dgm:t>
    </dgm:pt>
    <dgm:pt modelId="{9C63EACC-3328-4673-AF8D-1E7AF10B14E3}" type="parTrans" cxnId="{975FC6D9-12F7-41DA-B294-EFB214292066}">
      <dgm:prSet/>
      <dgm:spPr/>
      <dgm:t>
        <a:bodyPr/>
        <a:lstStyle/>
        <a:p>
          <a:endParaRPr lang="es-CR"/>
        </a:p>
      </dgm:t>
    </dgm:pt>
    <dgm:pt modelId="{8FD5E505-9459-49C4-B809-B7E40B18B949}" type="sibTrans" cxnId="{975FC6D9-12F7-41DA-B294-EFB214292066}">
      <dgm:prSet/>
      <dgm:spPr/>
      <dgm:t>
        <a:bodyPr/>
        <a:lstStyle/>
        <a:p>
          <a:endParaRPr lang="es-CR"/>
        </a:p>
      </dgm:t>
    </dgm:pt>
    <dgm:pt modelId="{FDE4506A-47D7-4E51-A072-C6E667289937}">
      <dgm:prSet/>
      <dgm:spPr/>
      <dgm:t>
        <a:bodyPr/>
        <a:lstStyle/>
        <a:p>
          <a:r>
            <a:rPr lang="es-MX" dirty="0" smtClean="0"/>
            <a:t>3. </a:t>
          </a:r>
          <a:r>
            <a:rPr lang="es-ES" dirty="0" smtClean="0"/>
            <a:t>La persona funcionaria del archivo central de la institución debe elaborar un cronograma en el que se establezca las fechas de entrega de los documentos</a:t>
          </a:r>
          <a:endParaRPr lang="es-CR" dirty="0"/>
        </a:p>
      </dgm:t>
    </dgm:pt>
    <dgm:pt modelId="{5507B136-DB1B-49C0-9370-BF7C12CE402B}" type="parTrans" cxnId="{5AA3A3B6-10EF-40DB-AAFE-19D554652EF2}">
      <dgm:prSet/>
      <dgm:spPr/>
      <dgm:t>
        <a:bodyPr/>
        <a:lstStyle/>
        <a:p>
          <a:endParaRPr lang="es-CR"/>
        </a:p>
      </dgm:t>
    </dgm:pt>
    <dgm:pt modelId="{4D65227C-3FB5-4B2F-BFC0-6A343F22BE95}" type="sibTrans" cxnId="{5AA3A3B6-10EF-40DB-AAFE-19D554652EF2}">
      <dgm:prSet/>
      <dgm:spPr/>
      <dgm:t>
        <a:bodyPr/>
        <a:lstStyle/>
        <a:p>
          <a:endParaRPr lang="es-CR"/>
        </a:p>
      </dgm:t>
    </dgm:pt>
    <dgm:pt modelId="{7798AB96-EA87-42A0-A46D-DC76E8F4773D}">
      <dgm:prSet phldrT="[Texto]" custT="1"/>
      <dgm:spPr/>
      <dgm:t>
        <a:bodyPr/>
        <a:lstStyle/>
        <a:p>
          <a:r>
            <a:rPr lang="es-MX" sz="2400" dirty="0" smtClean="0"/>
            <a:t>1. Solicitud al máximo jerarca de la institución</a:t>
          </a:r>
          <a:endParaRPr lang="es-CR" sz="2400" dirty="0"/>
        </a:p>
      </dgm:t>
    </dgm:pt>
    <dgm:pt modelId="{1446B289-7357-4AC7-B196-F1A0EFE45953}" type="sibTrans" cxnId="{EC3BC2A5-BA88-43A5-BAA9-8EB85661CEC2}">
      <dgm:prSet/>
      <dgm:spPr/>
      <dgm:t>
        <a:bodyPr/>
        <a:lstStyle/>
        <a:p>
          <a:endParaRPr lang="es-CR"/>
        </a:p>
      </dgm:t>
    </dgm:pt>
    <dgm:pt modelId="{3CE269A5-78AE-434B-A1D8-D2F722E4A273}" type="parTrans" cxnId="{EC3BC2A5-BA88-43A5-BAA9-8EB85661CEC2}">
      <dgm:prSet/>
      <dgm:spPr/>
      <dgm:t>
        <a:bodyPr/>
        <a:lstStyle/>
        <a:p>
          <a:endParaRPr lang="es-CR"/>
        </a:p>
      </dgm:t>
    </dgm:pt>
    <dgm:pt modelId="{1873089F-4745-42F0-B894-457B6F3C5924}" type="pres">
      <dgm:prSet presAssocID="{328D59D2-90B1-49E2-A163-D52877AB6C4C}" presName="diagram" presStyleCnt="0">
        <dgm:presLayoutVars>
          <dgm:dir/>
          <dgm:resizeHandles val="exact"/>
        </dgm:presLayoutVars>
      </dgm:prSet>
      <dgm:spPr/>
      <dgm:t>
        <a:bodyPr/>
        <a:lstStyle/>
        <a:p>
          <a:endParaRPr lang="es-CR"/>
        </a:p>
      </dgm:t>
    </dgm:pt>
    <dgm:pt modelId="{3B142B10-088B-4C67-80B2-A90C19FD7F02}" type="pres">
      <dgm:prSet presAssocID="{7798AB96-EA87-42A0-A46D-DC76E8F4773D}" presName="node" presStyleLbl="node1" presStyleIdx="0" presStyleCnt="3">
        <dgm:presLayoutVars>
          <dgm:bulletEnabled val="1"/>
        </dgm:presLayoutVars>
      </dgm:prSet>
      <dgm:spPr/>
      <dgm:t>
        <a:bodyPr/>
        <a:lstStyle/>
        <a:p>
          <a:endParaRPr lang="es-CR"/>
        </a:p>
      </dgm:t>
    </dgm:pt>
    <dgm:pt modelId="{1D001A1A-F6B8-43C0-BA92-98B37C79DCB3}" type="pres">
      <dgm:prSet presAssocID="{1446B289-7357-4AC7-B196-F1A0EFE45953}" presName="sibTrans" presStyleCnt="0"/>
      <dgm:spPr/>
      <dgm:t>
        <a:bodyPr/>
        <a:lstStyle/>
        <a:p>
          <a:endParaRPr lang="es-CR"/>
        </a:p>
      </dgm:t>
    </dgm:pt>
    <dgm:pt modelId="{D31D6114-E0EB-4DC0-BA9C-C2E622D68DEF}" type="pres">
      <dgm:prSet presAssocID="{5643793F-54FA-457D-A18E-562977621166}" presName="node" presStyleLbl="node1" presStyleIdx="1" presStyleCnt="3">
        <dgm:presLayoutVars>
          <dgm:bulletEnabled val="1"/>
        </dgm:presLayoutVars>
      </dgm:prSet>
      <dgm:spPr/>
      <dgm:t>
        <a:bodyPr/>
        <a:lstStyle/>
        <a:p>
          <a:endParaRPr lang="es-CR"/>
        </a:p>
      </dgm:t>
    </dgm:pt>
    <dgm:pt modelId="{92835E1C-B68B-48A2-8089-F80AF8FE10B7}" type="pres">
      <dgm:prSet presAssocID="{8FD5E505-9459-49C4-B809-B7E40B18B949}" presName="sibTrans" presStyleCnt="0"/>
      <dgm:spPr/>
      <dgm:t>
        <a:bodyPr/>
        <a:lstStyle/>
        <a:p>
          <a:endParaRPr lang="es-CR"/>
        </a:p>
      </dgm:t>
    </dgm:pt>
    <dgm:pt modelId="{01686324-BD46-42BB-8EE7-718597CAFA32}" type="pres">
      <dgm:prSet presAssocID="{FDE4506A-47D7-4E51-A072-C6E667289937}" presName="node" presStyleLbl="node1" presStyleIdx="2" presStyleCnt="3" custLinFactNeighborX="286" custLinFactNeighborY="-5723">
        <dgm:presLayoutVars>
          <dgm:bulletEnabled val="1"/>
        </dgm:presLayoutVars>
      </dgm:prSet>
      <dgm:spPr/>
      <dgm:t>
        <a:bodyPr/>
        <a:lstStyle/>
        <a:p>
          <a:endParaRPr lang="es-CR"/>
        </a:p>
      </dgm:t>
    </dgm:pt>
  </dgm:ptLst>
  <dgm:cxnLst>
    <dgm:cxn modelId="{5E029D2D-1817-47E2-82D4-0EC673D7187F}" type="presOf" srcId="{328D59D2-90B1-49E2-A163-D52877AB6C4C}" destId="{1873089F-4745-42F0-B894-457B6F3C5924}" srcOrd="0" destOrd="0" presId="urn:microsoft.com/office/officeart/2005/8/layout/default"/>
    <dgm:cxn modelId="{D0100D5D-7B39-4785-B3AC-DF1FF8DE4F3F}" type="presOf" srcId="{FDE4506A-47D7-4E51-A072-C6E667289937}" destId="{01686324-BD46-42BB-8EE7-718597CAFA32}" srcOrd="0" destOrd="0" presId="urn:microsoft.com/office/officeart/2005/8/layout/default"/>
    <dgm:cxn modelId="{347EDFD3-0D8D-4788-B98A-B2262786D058}" type="presOf" srcId="{7798AB96-EA87-42A0-A46D-DC76E8F4773D}" destId="{3B142B10-088B-4C67-80B2-A90C19FD7F02}" srcOrd="0" destOrd="0" presId="urn:microsoft.com/office/officeart/2005/8/layout/default"/>
    <dgm:cxn modelId="{48882967-8A93-44A2-8690-44194A6B28E2}" type="presOf" srcId="{5643793F-54FA-457D-A18E-562977621166}" destId="{D31D6114-E0EB-4DC0-BA9C-C2E622D68DEF}" srcOrd="0" destOrd="0" presId="urn:microsoft.com/office/officeart/2005/8/layout/default"/>
    <dgm:cxn modelId="{975FC6D9-12F7-41DA-B294-EFB214292066}" srcId="{328D59D2-90B1-49E2-A163-D52877AB6C4C}" destId="{5643793F-54FA-457D-A18E-562977621166}" srcOrd="1" destOrd="0" parTransId="{9C63EACC-3328-4673-AF8D-1E7AF10B14E3}" sibTransId="{8FD5E505-9459-49C4-B809-B7E40B18B949}"/>
    <dgm:cxn modelId="{5AA3A3B6-10EF-40DB-AAFE-19D554652EF2}" srcId="{328D59D2-90B1-49E2-A163-D52877AB6C4C}" destId="{FDE4506A-47D7-4E51-A072-C6E667289937}" srcOrd="2" destOrd="0" parTransId="{5507B136-DB1B-49C0-9370-BF7C12CE402B}" sibTransId="{4D65227C-3FB5-4B2F-BFC0-6A343F22BE95}"/>
    <dgm:cxn modelId="{EC3BC2A5-BA88-43A5-BAA9-8EB85661CEC2}" srcId="{328D59D2-90B1-49E2-A163-D52877AB6C4C}" destId="{7798AB96-EA87-42A0-A46D-DC76E8F4773D}" srcOrd="0" destOrd="0" parTransId="{3CE269A5-78AE-434B-A1D8-D2F722E4A273}" sibTransId="{1446B289-7357-4AC7-B196-F1A0EFE45953}"/>
    <dgm:cxn modelId="{9D54473E-8126-40F4-9C27-8AED54FBAFAC}" type="presParOf" srcId="{1873089F-4745-42F0-B894-457B6F3C5924}" destId="{3B142B10-088B-4C67-80B2-A90C19FD7F02}" srcOrd="0" destOrd="0" presId="urn:microsoft.com/office/officeart/2005/8/layout/default"/>
    <dgm:cxn modelId="{03E47896-A7B3-43F9-82E4-A0ED6138F923}" type="presParOf" srcId="{1873089F-4745-42F0-B894-457B6F3C5924}" destId="{1D001A1A-F6B8-43C0-BA92-98B37C79DCB3}" srcOrd="1" destOrd="0" presId="urn:microsoft.com/office/officeart/2005/8/layout/default"/>
    <dgm:cxn modelId="{A4723E29-791A-4E94-B8B3-8B4460C6A70C}" type="presParOf" srcId="{1873089F-4745-42F0-B894-457B6F3C5924}" destId="{D31D6114-E0EB-4DC0-BA9C-C2E622D68DEF}" srcOrd="2" destOrd="0" presId="urn:microsoft.com/office/officeart/2005/8/layout/default"/>
    <dgm:cxn modelId="{2DAF9303-E03E-4566-9B4B-3F680CD7F7D5}" type="presParOf" srcId="{1873089F-4745-42F0-B894-457B6F3C5924}" destId="{92835E1C-B68B-48A2-8089-F80AF8FE10B7}" srcOrd="3" destOrd="0" presId="urn:microsoft.com/office/officeart/2005/8/layout/default"/>
    <dgm:cxn modelId="{9F8065CE-2C98-4589-8F76-912A7256E12F}" type="presParOf" srcId="{1873089F-4745-42F0-B894-457B6F3C5924}" destId="{01686324-BD46-42BB-8EE7-718597CAFA3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3784AE-3A20-4524-96D2-F3C04F3FBD63}"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s-CR"/>
        </a:p>
      </dgm:t>
    </dgm:pt>
    <dgm:pt modelId="{5479C445-68A6-404D-A42A-BB0BE6884CA5}">
      <dgm:prSet phldrT="[Texto]" phldr="1"/>
      <dgm:spPr/>
      <dgm:t>
        <a:bodyPr/>
        <a:lstStyle/>
        <a:p>
          <a:endParaRPr lang="es-CR" dirty="0"/>
        </a:p>
      </dgm:t>
    </dgm:pt>
    <dgm:pt modelId="{619ED720-E549-47DB-96B4-5EB673A5A889}" type="parTrans" cxnId="{B17D5251-00C2-42A2-B29D-49447AC24F27}">
      <dgm:prSet/>
      <dgm:spPr/>
      <dgm:t>
        <a:bodyPr/>
        <a:lstStyle/>
        <a:p>
          <a:endParaRPr lang="es-CR"/>
        </a:p>
      </dgm:t>
    </dgm:pt>
    <dgm:pt modelId="{D89A14A0-B33A-4F34-9292-FA0C34C3B50C}" type="sibTrans" cxnId="{B17D5251-00C2-42A2-B29D-49447AC24F27}">
      <dgm:prSet/>
      <dgm:spPr/>
      <dgm:t>
        <a:bodyPr/>
        <a:lstStyle/>
        <a:p>
          <a:endParaRPr lang="es-CR"/>
        </a:p>
      </dgm:t>
    </dgm:pt>
    <dgm:pt modelId="{9306B854-6DE1-4EF8-A8CE-3BE1E863E81B}">
      <dgm:prSet phldrT="[Texto]" custT="1"/>
      <dgm:spPr/>
      <dgm:t>
        <a:bodyPr/>
        <a:lstStyle/>
        <a:p>
          <a:r>
            <a:rPr lang="es-CR" sz="1400" i="0" dirty="0" smtClean="0">
              <a:effectLst/>
            </a:rPr>
            <a:t>Los documentos a remitir deben estar clasificados, ordenados y limpios, en los contenedores que permitan la adecuada conservación</a:t>
          </a:r>
          <a:endParaRPr lang="es-CR" sz="1400" dirty="0"/>
        </a:p>
      </dgm:t>
    </dgm:pt>
    <dgm:pt modelId="{C9A1E020-3575-482F-89C7-B37DA4188F12}" type="parTrans" cxnId="{62116750-2D31-4E09-BC46-970C8F31BCB6}">
      <dgm:prSet/>
      <dgm:spPr/>
      <dgm:t>
        <a:bodyPr/>
        <a:lstStyle/>
        <a:p>
          <a:endParaRPr lang="es-CR"/>
        </a:p>
      </dgm:t>
    </dgm:pt>
    <dgm:pt modelId="{E55F53B4-8705-4730-A1AC-8358A7CC7517}" type="sibTrans" cxnId="{62116750-2D31-4E09-BC46-970C8F31BCB6}">
      <dgm:prSet/>
      <dgm:spPr/>
      <dgm:t>
        <a:bodyPr/>
        <a:lstStyle/>
        <a:p>
          <a:endParaRPr lang="es-CR"/>
        </a:p>
      </dgm:t>
    </dgm:pt>
    <dgm:pt modelId="{1F3D545C-266F-4DAF-BE36-A95FEC64E0B1}">
      <dgm:prSet phldrT="[Texto]"/>
      <dgm:spPr/>
      <dgm:t>
        <a:bodyPr/>
        <a:lstStyle/>
        <a:p>
          <a:endParaRPr lang="es-CR" dirty="0"/>
        </a:p>
      </dgm:t>
    </dgm:pt>
    <dgm:pt modelId="{272EACFF-206A-4BCA-9D88-D5905C939422}" type="parTrans" cxnId="{BC71AACA-0072-4CBA-A9EB-383A601BC388}">
      <dgm:prSet/>
      <dgm:spPr/>
      <dgm:t>
        <a:bodyPr/>
        <a:lstStyle/>
        <a:p>
          <a:endParaRPr lang="es-CR"/>
        </a:p>
      </dgm:t>
    </dgm:pt>
    <dgm:pt modelId="{BCF12150-D5FD-4EA8-8838-8C11EE593DA1}" type="sibTrans" cxnId="{BC71AACA-0072-4CBA-A9EB-383A601BC388}">
      <dgm:prSet/>
      <dgm:spPr/>
      <dgm:t>
        <a:bodyPr/>
        <a:lstStyle/>
        <a:p>
          <a:endParaRPr lang="es-CR"/>
        </a:p>
      </dgm:t>
    </dgm:pt>
    <dgm:pt modelId="{782053B1-4CF9-49FD-8F26-D09BDB7B8B32}">
      <dgm:prSet phldrT="[Texto]" custT="1"/>
      <dgm:spPr/>
      <dgm:t>
        <a:bodyPr/>
        <a:lstStyle/>
        <a:p>
          <a:r>
            <a:rPr lang="es-ES" sz="1400" dirty="0" smtClean="0">
              <a:effectLst/>
            </a:rPr>
            <a:t>Los documentos deben estar descritos en las plantillas establecidas por el Departamento Archivo Histórico según los documentos por transferir</a:t>
          </a:r>
          <a:endParaRPr lang="es-CR" sz="1400" dirty="0"/>
        </a:p>
      </dgm:t>
    </dgm:pt>
    <dgm:pt modelId="{07099CF8-97CB-4B1B-BC75-2CB4F679ADAB}" type="parTrans" cxnId="{CC11DC0B-017B-4CD2-B04D-5716CE106335}">
      <dgm:prSet/>
      <dgm:spPr/>
      <dgm:t>
        <a:bodyPr/>
        <a:lstStyle/>
        <a:p>
          <a:endParaRPr lang="es-CR"/>
        </a:p>
      </dgm:t>
    </dgm:pt>
    <dgm:pt modelId="{2D7A0F61-6813-4FB0-B24A-F14323FB236C}" type="sibTrans" cxnId="{CC11DC0B-017B-4CD2-B04D-5716CE106335}">
      <dgm:prSet/>
      <dgm:spPr/>
      <dgm:t>
        <a:bodyPr/>
        <a:lstStyle/>
        <a:p>
          <a:endParaRPr lang="es-CR"/>
        </a:p>
      </dgm:t>
    </dgm:pt>
    <dgm:pt modelId="{16C8CBFC-5687-414C-A6EC-43B80FCB8796}">
      <dgm:prSet phldrT="[Texto]"/>
      <dgm:spPr/>
      <dgm:t>
        <a:bodyPr/>
        <a:lstStyle/>
        <a:p>
          <a:endParaRPr lang="es-CR" dirty="0"/>
        </a:p>
      </dgm:t>
    </dgm:pt>
    <dgm:pt modelId="{033D380F-9272-415E-88E0-27D55EBF60AB}" type="parTrans" cxnId="{35E3BB67-B063-4684-A30C-4E3947C04084}">
      <dgm:prSet/>
      <dgm:spPr/>
      <dgm:t>
        <a:bodyPr/>
        <a:lstStyle/>
        <a:p>
          <a:endParaRPr lang="es-CR"/>
        </a:p>
      </dgm:t>
    </dgm:pt>
    <dgm:pt modelId="{37BD28C6-7CCB-49E1-AAC8-A401EE312A72}" type="sibTrans" cxnId="{35E3BB67-B063-4684-A30C-4E3947C04084}">
      <dgm:prSet/>
      <dgm:spPr/>
      <dgm:t>
        <a:bodyPr/>
        <a:lstStyle/>
        <a:p>
          <a:endParaRPr lang="es-CR"/>
        </a:p>
      </dgm:t>
    </dgm:pt>
    <dgm:pt modelId="{F8786BDE-E8EA-446D-90B9-93007B9FF24F}">
      <dgm:prSet phldrT="[Texto]" custT="1"/>
      <dgm:spPr/>
      <dgm:t>
        <a:bodyPr/>
        <a:lstStyle/>
        <a:p>
          <a:r>
            <a:rPr lang="es-ES" sz="1400" dirty="0" smtClean="0"/>
            <a:t>Para efectos de conservación, no mezclar clases documentales (ejemplo una fotografía en un expediente de textuales). Realizar una descripción cruzada</a:t>
          </a:r>
          <a:endParaRPr lang="es-CR" sz="1400" dirty="0"/>
        </a:p>
      </dgm:t>
    </dgm:pt>
    <dgm:pt modelId="{B83FD7A6-09A9-4D72-816B-0D05C61F4D6C}" type="parTrans" cxnId="{76F4B6A1-FF2D-4D2D-8619-960E723A0D76}">
      <dgm:prSet/>
      <dgm:spPr/>
      <dgm:t>
        <a:bodyPr/>
        <a:lstStyle/>
        <a:p>
          <a:endParaRPr lang="es-CR"/>
        </a:p>
      </dgm:t>
    </dgm:pt>
    <dgm:pt modelId="{5B784820-F755-49EC-A0F1-9E2D9AF16262}" type="sibTrans" cxnId="{76F4B6A1-FF2D-4D2D-8619-960E723A0D76}">
      <dgm:prSet/>
      <dgm:spPr/>
      <dgm:t>
        <a:bodyPr/>
        <a:lstStyle/>
        <a:p>
          <a:endParaRPr lang="es-CR"/>
        </a:p>
      </dgm:t>
    </dgm:pt>
    <dgm:pt modelId="{83977B66-D121-45BD-806A-A75563A73BEB}" type="pres">
      <dgm:prSet presAssocID="{F53784AE-3A20-4524-96D2-F3C04F3FBD63}" presName="Name0" presStyleCnt="0">
        <dgm:presLayoutVars>
          <dgm:chMax/>
          <dgm:chPref/>
          <dgm:dir/>
        </dgm:presLayoutVars>
      </dgm:prSet>
      <dgm:spPr/>
      <dgm:t>
        <a:bodyPr/>
        <a:lstStyle/>
        <a:p>
          <a:endParaRPr lang="es-CR"/>
        </a:p>
      </dgm:t>
    </dgm:pt>
    <dgm:pt modelId="{59EFF6D1-C3A3-4A31-AF9E-98F4DE13AF84}" type="pres">
      <dgm:prSet presAssocID="{5479C445-68A6-404D-A42A-BB0BE6884CA5}" presName="parenttextcomposite" presStyleCnt="0"/>
      <dgm:spPr/>
      <dgm:t>
        <a:bodyPr/>
        <a:lstStyle/>
        <a:p>
          <a:endParaRPr lang="es-CR"/>
        </a:p>
      </dgm:t>
    </dgm:pt>
    <dgm:pt modelId="{2D1726C7-02A8-4927-A746-37A005E9C388}" type="pres">
      <dgm:prSet presAssocID="{5479C445-68A6-404D-A42A-BB0BE6884CA5}" presName="parenttext" presStyleLbl="revTx" presStyleIdx="0" presStyleCnt="3">
        <dgm:presLayoutVars>
          <dgm:chMax/>
          <dgm:chPref val="2"/>
          <dgm:bulletEnabled val="1"/>
        </dgm:presLayoutVars>
      </dgm:prSet>
      <dgm:spPr/>
      <dgm:t>
        <a:bodyPr/>
        <a:lstStyle/>
        <a:p>
          <a:endParaRPr lang="es-CR"/>
        </a:p>
      </dgm:t>
    </dgm:pt>
    <dgm:pt modelId="{44310020-6307-48B2-A8CD-560D4572A5F9}" type="pres">
      <dgm:prSet presAssocID="{5479C445-68A6-404D-A42A-BB0BE6884CA5}" presName="composite" presStyleCnt="0"/>
      <dgm:spPr/>
      <dgm:t>
        <a:bodyPr/>
        <a:lstStyle/>
        <a:p>
          <a:endParaRPr lang="es-CR"/>
        </a:p>
      </dgm:t>
    </dgm:pt>
    <dgm:pt modelId="{0711ECF1-41F6-4783-BFB2-5E835AD08FA1}" type="pres">
      <dgm:prSet presAssocID="{5479C445-68A6-404D-A42A-BB0BE6884CA5}" presName="chevron1" presStyleLbl="alignNode1" presStyleIdx="0" presStyleCnt="21"/>
      <dgm:spPr/>
      <dgm:t>
        <a:bodyPr/>
        <a:lstStyle/>
        <a:p>
          <a:endParaRPr lang="es-CR"/>
        </a:p>
      </dgm:t>
    </dgm:pt>
    <dgm:pt modelId="{D353B91A-B12E-482E-9F2B-736DB637DE2A}" type="pres">
      <dgm:prSet presAssocID="{5479C445-68A6-404D-A42A-BB0BE6884CA5}" presName="chevron2" presStyleLbl="alignNode1" presStyleIdx="1" presStyleCnt="21"/>
      <dgm:spPr/>
      <dgm:t>
        <a:bodyPr/>
        <a:lstStyle/>
        <a:p>
          <a:endParaRPr lang="es-CR"/>
        </a:p>
      </dgm:t>
    </dgm:pt>
    <dgm:pt modelId="{6935F43D-186D-43F5-9D0B-A65F9BE94437}" type="pres">
      <dgm:prSet presAssocID="{5479C445-68A6-404D-A42A-BB0BE6884CA5}" presName="chevron3" presStyleLbl="alignNode1" presStyleIdx="2" presStyleCnt="21"/>
      <dgm:spPr/>
      <dgm:t>
        <a:bodyPr/>
        <a:lstStyle/>
        <a:p>
          <a:endParaRPr lang="es-CR"/>
        </a:p>
      </dgm:t>
    </dgm:pt>
    <dgm:pt modelId="{D6BD0AA0-D220-4D69-B453-7D10B38C3A6C}" type="pres">
      <dgm:prSet presAssocID="{5479C445-68A6-404D-A42A-BB0BE6884CA5}" presName="chevron4" presStyleLbl="alignNode1" presStyleIdx="3" presStyleCnt="21"/>
      <dgm:spPr/>
      <dgm:t>
        <a:bodyPr/>
        <a:lstStyle/>
        <a:p>
          <a:endParaRPr lang="es-CR"/>
        </a:p>
      </dgm:t>
    </dgm:pt>
    <dgm:pt modelId="{4B5371C8-74FD-426D-B5FF-D72362291679}" type="pres">
      <dgm:prSet presAssocID="{5479C445-68A6-404D-A42A-BB0BE6884CA5}" presName="chevron5" presStyleLbl="alignNode1" presStyleIdx="4" presStyleCnt="21"/>
      <dgm:spPr/>
      <dgm:t>
        <a:bodyPr/>
        <a:lstStyle/>
        <a:p>
          <a:endParaRPr lang="es-CR"/>
        </a:p>
      </dgm:t>
    </dgm:pt>
    <dgm:pt modelId="{C30DB743-837D-43DE-A391-ED11F44FB685}" type="pres">
      <dgm:prSet presAssocID="{5479C445-68A6-404D-A42A-BB0BE6884CA5}" presName="chevron6" presStyleLbl="alignNode1" presStyleIdx="5" presStyleCnt="21"/>
      <dgm:spPr/>
      <dgm:t>
        <a:bodyPr/>
        <a:lstStyle/>
        <a:p>
          <a:endParaRPr lang="es-CR"/>
        </a:p>
      </dgm:t>
    </dgm:pt>
    <dgm:pt modelId="{A87AB11D-FAED-464A-952F-F480084F51A2}" type="pres">
      <dgm:prSet presAssocID="{5479C445-68A6-404D-A42A-BB0BE6884CA5}" presName="chevron7" presStyleLbl="alignNode1" presStyleIdx="6" presStyleCnt="21"/>
      <dgm:spPr/>
      <dgm:t>
        <a:bodyPr/>
        <a:lstStyle/>
        <a:p>
          <a:endParaRPr lang="es-CR"/>
        </a:p>
      </dgm:t>
    </dgm:pt>
    <dgm:pt modelId="{579A09FF-50EA-4A5A-9433-BCF1BC0D38CB}" type="pres">
      <dgm:prSet presAssocID="{5479C445-68A6-404D-A42A-BB0BE6884CA5}" presName="childtext" presStyleLbl="solidFgAcc1" presStyleIdx="0" presStyleCnt="3">
        <dgm:presLayoutVars>
          <dgm:chMax/>
          <dgm:chPref val="0"/>
          <dgm:bulletEnabled val="1"/>
        </dgm:presLayoutVars>
      </dgm:prSet>
      <dgm:spPr/>
      <dgm:t>
        <a:bodyPr/>
        <a:lstStyle/>
        <a:p>
          <a:endParaRPr lang="es-CR"/>
        </a:p>
      </dgm:t>
    </dgm:pt>
    <dgm:pt modelId="{428454B9-1870-4E67-924E-43C1297700F6}" type="pres">
      <dgm:prSet presAssocID="{D89A14A0-B33A-4F34-9292-FA0C34C3B50C}" presName="sibTrans" presStyleCnt="0"/>
      <dgm:spPr/>
      <dgm:t>
        <a:bodyPr/>
        <a:lstStyle/>
        <a:p>
          <a:endParaRPr lang="es-CR"/>
        </a:p>
      </dgm:t>
    </dgm:pt>
    <dgm:pt modelId="{DC2E5FC8-F35F-4E59-B073-74772FF29D84}" type="pres">
      <dgm:prSet presAssocID="{1F3D545C-266F-4DAF-BE36-A95FEC64E0B1}" presName="parenttextcomposite" presStyleCnt="0"/>
      <dgm:spPr/>
      <dgm:t>
        <a:bodyPr/>
        <a:lstStyle/>
        <a:p>
          <a:endParaRPr lang="es-CR"/>
        </a:p>
      </dgm:t>
    </dgm:pt>
    <dgm:pt modelId="{D336326F-E0B6-4D68-A519-AFFF4CBE2696}" type="pres">
      <dgm:prSet presAssocID="{1F3D545C-266F-4DAF-BE36-A95FEC64E0B1}" presName="parenttext" presStyleLbl="revTx" presStyleIdx="1" presStyleCnt="3">
        <dgm:presLayoutVars>
          <dgm:chMax/>
          <dgm:chPref val="2"/>
          <dgm:bulletEnabled val="1"/>
        </dgm:presLayoutVars>
      </dgm:prSet>
      <dgm:spPr/>
      <dgm:t>
        <a:bodyPr/>
        <a:lstStyle/>
        <a:p>
          <a:endParaRPr lang="es-CR"/>
        </a:p>
      </dgm:t>
    </dgm:pt>
    <dgm:pt modelId="{362A35AB-F96E-4A32-A211-FC4EAAB55CCB}" type="pres">
      <dgm:prSet presAssocID="{1F3D545C-266F-4DAF-BE36-A95FEC64E0B1}" presName="composite" presStyleCnt="0"/>
      <dgm:spPr/>
      <dgm:t>
        <a:bodyPr/>
        <a:lstStyle/>
        <a:p>
          <a:endParaRPr lang="es-CR"/>
        </a:p>
      </dgm:t>
    </dgm:pt>
    <dgm:pt modelId="{C8323E68-F02B-4082-AEAB-987612872ED6}" type="pres">
      <dgm:prSet presAssocID="{1F3D545C-266F-4DAF-BE36-A95FEC64E0B1}" presName="chevron1" presStyleLbl="alignNode1" presStyleIdx="7" presStyleCnt="21"/>
      <dgm:spPr/>
      <dgm:t>
        <a:bodyPr/>
        <a:lstStyle/>
        <a:p>
          <a:endParaRPr lang="es-CR"/>
        </a:p>
      </dgm:t>
    </dgm:pt>
    <dgm:pt modelId="{5DE01015-68A7-4CCB-8A81-CC52E36CBF40}" type="pres">
      <dgm:prSet presAssocID="{1F3D545C-266F-4DAF-BE36-A95FEC64E0B1}" presName="chevron2" presStyleLbl="alignNode1" presStyleIdx="8" presStyleCnt="21"/>
      <dgm:spPr/>
      <dgm:t>
        <a:bodyPr/>
        <a:lstStyle/>
        <a:p>
          <a:endParaRPr lang="es-CR"/>
        </a:p>
      </dgm:t>
    </dgm:pt>
    <dgm:pt modelId="{C28A6297-3E36-49BE-90DC-4AC6CCE1A584}" type="pres">
      <dgm:prSet presAssocID="{1F3D545C-266F-4DAF-BE36-A95FEC64E0B1}" presName="chevron3" presStyleLbl="alignNode1" presStyleIdx="9" presStyleCnt="21"/>
      <dgm:spPr/>
      <dgm:t>
        <a:bodyPr/>
        <a:lstStyle/>
        <a:p>
          <a:endParaRPr lang="es-CR"/>
        </a:p>
      </dgm:t>
    </dgm:pt>
    <dgm:pt modelId="{EC8BC6E4-2B9E-4B7A-A441-0E112C95E0C1}" type="pres">
      <dgm:prSet presAssocID="{1F3D545C-266F-4DAF-BE36-A95FEC64E0B1}" presName="chevron4" presStyleLbl="alignNode1" presStyleIdx="10" presStyleCnt="21"/>
      <dgm:spPr/>
      <dgm:t>
        <a:bodyPr/>
        <a:lstStyle/>
        <a:p>
          <a:endParaRPr lang="es-CR"/>
        </a:p>
      </dgm:t>
    </dgm:pt>
    <dgm:pt modelId="{EFC13247-104C-4D66-AF99-CDEBD51DE059}" type="pres">
      <dgm:prSet presAssocID="{1F3D545C-266F-4DAF-BE36-A95FEC64E0B1}" presName="chevron5" presStyleLbl="alignNode1" presStyleIdx="11" presStyleCnt="21"/>
      <dgm:spPr/>
      <dgm:t>
        <a:bodyPr/>
        <a:lstStyle/>
        <a:p>
          <a:endParaRPr lang="es-CR"/>
        </a:p>
      </dgm:t>
    </dgm:pt>
    <dgm:pt modelId="{B5E3D49E-39EE-471A-AE19-8869DE95B406}" type="pres">
      <dgm:prSet presAssocID="{1F3D545C-266F-4DAF-BE36-A95FEC64E0B1}" presName="chevron6" presStyleLbl="alignNode1" presStyleIdx="12" presStyleCnt="21"/>
      <dgm:spPr/>
      <dgm:t>
        <a:bodyPr/>
        <a:lstStyle/>
        <a:p>
          <a:endParaRPr lang="es-CR"/>
        </a:p>
      </dgm:t>
    </dgm:pt>
    <dgm:pt modelId="{A1FCA66C-FD85-464F-B502-9D44466AE4E3}" type="pres">
      <dgm:prSet presAssocID="{1F3D545C-266F-4DAF-BE36-A95FEC64E0B1}" presName="chevron7" presStyleLbl="alignNode1" presStyleIdx="13" presStyleCnt="21"/>
      <dgm:spPr/>
      <dgm:t>
        <a:bodyPr/>
        <a:lstStyle/>
        <a:p>
          <a:endParaRPr lang="es-CR"/>
        </a:p>
      </dgm:t>
    </dgm:pt>
    <dgm:pt modelId="{E3503A88-A379-4C14-9FED-8F0BE72C7E42}" type="pres">
      <dgm:prSet presAssocID="{1F3D545C-266F-4DAF-BE36-A95FEC64E0B1}" presName="childtext" presStyleLbl="solidFgAcc1" presStyleIdx="1" presStyleCnt="3">
        <dgm:presLayoutVars>
          <dgm:chMax/>
          <dgm:chPref val="0"/>
          <dgm:bulletEnabled val="1"/>
        </dgm:presLayoutVars>
      </dgm:prSet>
      <dgm:spPr/>
      <dgm:t>
        <a:bodyPr/>
        <a:lstStyle/>
        <a:p>
          <a:endParaRPr lang="es-CR"/>
        </a:p>
      </dgm:t>
    </dgm:pt>
    <dgm:pt modelId="{FBADC8B7-50AC-4249-A6B1-964FC3D96137}" type="pres">
      <dgm:prSet presAssocID="{BCF12150-D5FD-4EA8-8838-8C11EE593DA1}" presName="sibTrans" presStyleCnt="0"/>
      <dgm:spPr/>
      <dgm:t>
        <a:bodyPr/>
        <a:lstStyle/>
        <a:p>
          <a:endParaRPr lang="es-CR"/>
        </a:p>
      </dgm:t>
    </dgm:pt>
    <dgm:pt modelId="{7FB4404D-3016-4A4B-8D93-8F298A48367F}" type="pres">
      <dgm:prSet presAssocID="{16C8CBFC-5687-414C-A6EC-43B80FCB8796}" presName="parenttextcomposite" presStyleCnt="0"/>
      <dgm:spPr/>
      <dgm:t>
        <a:bodyPr/>
        <a:lstStyle/>
        <a:p>
          <a:endParaRPr lang="es-CR"/>
        </a:p>
      </dgm:t>
    </dgm:pt>
    <dgm:pt modelId="{FB2228E5-158C-460B-A213-D34442EB3C6B}" type="pres">
      <dgm:prSet presAssocID="{16C8CBFC-5687-414C-A6EC-43B80FCB8796}" presName="parenttext" presStyleLbl="revTx" presStyleIdx="2" presStyleCnt="3">
        <dgm:presLayoutVars>
          <dgm:chMax/>
          <dgm:chPref val="2"/>
          <dgm:bulletEnabled val="1"/>
        </dgm:presLayoutVars>
      </dgm:prSet>
      <dgm:spPr/>
      <dgm:t>
        <a:bodyPr/>
        <a:lstStyle/>
        <a:p>
          <a:endParaRPr lang="es-CR"/>
        </a:p>
      </dgm:t>
    </dgm:pt>
    <dgm:pt modelId="{7F67709B-712F-4502-A992-8FD05216321B}" type="pres">
      <dgm:prSet presAssocID="{16C8CBFC-5687-414C-A6EC-43B80FCB8796}" presName="composite" presStyleCnt="0"/>
      <dgm:spPr/>
      <dgm:t>
        <a:bodyPr/>
        <a:lstStyle/>
        <a:p>
          <a:endParaRPr lang="es-CR"/>
        </a:p>
      </dgm:t>
    </dgm:pt>
    <dgm:pt modelId="{52D535BA-293C-4360-ACC6-EB2D1F91C672}" type="pres">
      <dgm:prSet presAssocID="{16C8CBFC-5687-414C-A6EC-43B80FCB8796}" presName="chevron1" presStyleLbl="alignNode1" presStyleIdx="14" presStyleCnt="21"/>
      <dgm:spPr/>
      <dgm:t>
        <a:bodyPr/>
        <a:lstStyle/>
        <a:p>
          <a:endParaRPr lang="es-CR"/>
        </a:p>
      </dgm:t>
    </dgm:pt>
    <dgm:pt modelId="{734DFD9A-FB91-4F3E-BFCC-96902507A866}" type="pres">
      <dgm:prSet presAssocID="{16C8CBFC-5687-414C-A6EC-43B80FCB8796}" presName="chevron2" presStyleLbl="alignNode1" presStyleIdx="15" presStyleCnt="21"/>
      <dgm:spPr/>
      <dgm:t>
        <a:bodyPr/>
        <a:lstStyle/>
        <a:p>
          <a:endParaRPr lang="es-CR"/>
        </a:p>
      </dgm:t>
    </dgm:pt>
    <dgm:pt modelId="{E6A01FD5-B281-424B-8223-D0CDD6CA3764}" type="pres">
      <dgm:prSet presAssocID="{16C8CBFC-5687-414C-A6EC-43B80FCB8796}" presName="chevron3" presStyleLbl="alignNode1" presStyleIdx="16" presStyleCnt="21"/>
      <dgm:spPr/>
      <dgm:t>
        <a:bodyPr/>
        <a:lstStyle/>
        <a:p>
          <a:endParaRPr lang="es-CR"/>
        </a:p>
      </dgm:t>
    </dgm:pt>
    <dgm:pt modelId="{D9512812-D3EE-4861-9ACC-DAD5DEF068CE}" type="pres">
      <dgm:prSet presAssocID="{16C8CBFC-5687-414C-A6EC-43B80FCB8796}" presName="chevron4" presStyleLbl="alignNode1" presStyleIdx="17" presStyleCnt="21"/>
      <dgm:spPr/>
      <dgm:t>
        <a:bodyPr/>
        <a:lstStyle/>
        <a:p>
          <a:endParaRPr lang="es-CR"/>
        </a:p>
      </dgm:t>
    </dgm:pt>
    <dgm:pt modelId="{5F5997E5-D9D2-436D-B61C-896A788CB6E2}" type="pres">
      <dgm:prSet presAssocID="{16C8CBFC-5687-414C-A6EC-43B80FCB8796}" presName="chevron5" presStyleLbl="alignNode1" presStyleIdx="18" presStyleCnt="21"/>
      <dgm:spPr/>
      <dgm:t>
        <a:bodyPr/>
        <a:lstStyle/>
        <a:p>
          <a:endParaRPr lang="es-CR"/>
        </a:p>
      </dgm:t>
    </dgm:pt>
    <dgm:pt modelId="{472EB17D-D198-408C-80FD-1806EBB216E9}" type="pres">
      <dgm:prSet presAssocID="{16C8CBFC-5687-414C-A6EC-43B80FCB8796}" presName="chevron6" presStyleLbl="alignNode1" presStyleIdx="19" presStyleCnt="21"/>
      <dgm:spPr/>
      <dgm:t>
        <a:bodyPr/>
        <a:lstStyle/>
        <a:p>
          <a:endParaRPr lang="es-CR"/>
        </a:p>
      </dgm:t>
    </dgm:pt>
    <dgm:pt modelId="{B5C30F98-E4A9-4519-A88A-EC4F5A49BA6C}" type="pres">
      <dgm:prSet presAssocID="{16C8CBFC-5687-414C-A6EC-43B80FCB8796}" presName="chevron7" presStyleLbl="alignNode1" presStyleIdx="20" presStyleCnt="21"/>
      <dgm:spPr/>
      <dgm:t>
        <a:bodyPr/>
        <a:lstStyle/>
        <a:p>
          <a:endParaRPr lang="es-CR"/>
        </a:p>
      </dgm:t>
    </dgm:pt>
    <dgm:pt modelId="{5533D457-C421-4DB0-97A8-60102B7403C4}" type="pres">
      <dgm:prSet presAssocID="{16C8CBFC-5687-414C-A6EC-43B80FCB8796}" presName="childtext" presStyleLbl="solidFgAcc1" presStyleIdx="2" presStyleCnt="3">
        <dgm:presLayoutVars>
          <dgm:chMax/>
          <dgm:chPref val="0"/>
          <dgm:bulletEnabled val="1"/>
        </dgm:presLayoutVars>
      </dgm:prSet>
      <dgm:spPr/>
      <dgm:t>
        <a:bodyPr/>
        <a:lstStyle/>
        <a:p>
          <a:endParaRPr lang="es-CR"/>
        </a:p>
      </dgm:t>
    </dgm:pt>
  </dgm:ptLst>
  <dgm:cxnLst>
    <dgm:cxn modelId="{BC71AACA-0072-4CBA-A9EB-383A601BC388}" srcId="{F53784AE-3A20-4524-96D2-F3C04F3FBD63}" destId="{1F3D545C-266F-4DAF-BE36-A95FEC64E0B1}" srcOrd="1" destOrd="0" parTransId="{272EACFF-206A-4BCA-9D88-D5905C939422}" sibTransId="{BCF12150-D5FD-4EA8-8838-8C11EE593DA1}"/>
    <dgm:cxn modelId="{76F4B6A1-FF2D-4D2D-8619-960E723A0D76}" srcId="{16C8CBFC-5687-414C-A6EC-43B80FCB8796}" destId="{F8786BDE-E8EA-446D-90B9-93007B9FF24F}" srcOrd="0" destOrd="0" parTransId="{B83FD7A6-09A9-4D72-816B-0D05C61F4D6C}" sibTransId="{5B784820-F755-49EC-A0F1-9E2D9AF16262}"/>
    <dgm:cxn modelId="{62116750-2D31-4E09-BC46-970C8F31BCB6}" srcId="{5479C445-68A6-404D-A42A-BB0BE6884CA5}" destId="{9306B854-6DE1-4EF8-A8CE-3BE1E863E81B}" srcOrd="0" destOrd="0" parTransId="{C9A1E020-3575-482F-89C7-B37DA4188F12}" sibTransId="{E55F53B4-8705-4730-A1AC-8358A7CC7517}"/>
    <dgm:cxn modelId="{E15075B0-6FE7-4C98-AE4E-40E5D8E1E555}" type="presOf" srcId="{9306B854-6DE1-4EF8-A8CE-3BE1E863E81B}" destId="{579A09FF-50EA-4A5A-9433-BCF1BC0D38CB}" srcOrd="0" destOrd="0" presId="urn:microsoft.com/office/officeart/2008/layout/VerticalAccentList"/>
    <dgm:cxn modelId="{56DC68D7-5C30-4A2B-934A-AF273921FCBF}" type="presOf" srcId="{F8786BDE-E8EA-446D-90B9-93007B9FF24F}" destId="{5533D457-C421-4DB0-97A8-60102B7403C4}" srcOrd="0" destOrd="0" presId="urn:microsoft.com/office/officeart/2008/layout/VerticalAccentList"/>
    <dgm:cxn modelId="{35E3BB67-B063-4684-A30C-4E3947C04084}" srcId="{F53784AE-3A20-4524-96D2-F3C04F3FBD63}" destId="{16C8CBFC-5687-414C-A6EC-43B80FCB8796}" srcOrd="2" destOrd="0" parTransId="{033D380F-9272-415E-88E0-27D55EBF60AB}" sibTransId="{37BD28C6-7CCB-49E1-AAC8-A401EE312A72}"/>
    <dgm:cxn modelId="{DDDE5F52-4EBF-4971-AA16-87A18BBE8AC3}" type="presOf" srcId="{16C8CBFC-5687-414C-A6EC-43B80FCB8796}" destId="{FB2228E5-158C-460B-A213-D34442EB3C6B}" srcOrd="0" destOrd="0" presId="urn:microsoft.com/office/officeart/2008/layout/VerticalAccentList"/>
    <dgm:cxn modelId="{94D545D3-B33B-4272-97EE-2AF57817DDED}" type="presOf" srcId="{782053B1-4CF9-49FD-8F26-D09BDB7B8B32}" destId="{E3503A88-A379-4C14-9FED-8F0BE72C7E42}" srcOrd="0" destOrd="0" presId="urn:microsoft.com/office/officeart/2008/layout/VerticalAccentList"/>
    <dgm:cxn modelId="{B17D5251-00C2-42A2-B29D-49447AC24F27}" srcId="{F53784AE-3A20-4524-96D2-F3C04F3FBD63}" destId="{5479C445-68A6-404D-A42A-BB0BE6884CA5}" srcOrd="0" destOrd="0" parTransId="{619ED720-E549-47DB-96B4-5EB673A5A889}" sibTransId="{D89A14A0-B33A-4F34-9292-FA0C34C3B50C}"/>
    <dgm:cxn modelId="{27932C44-32EB-429E-9F07-5AE69AFA5F90}" type="presOf" srcId="{1F3D545C-266F-4DAF-BE36-A95FEC64E0B1}" destId="{D336326F-E0B6-4D68-A519-AFFF4CBE2696}" srcOrd="0" destOrd="0" presId="urn:microsoft.com/office/officeart/2008/layout/VerticalAccentList"/>
    <dgm:cxn modelId="{CC11DC0B-017B-4CD2-B04D-5716CE106335}" srcId="{1F3D545C-266F-4DAF-BE36-A95FEC64E0B1}" destId="{782053B1-4CF9-49FD-8F26-D09BDB7B8B32}" srcOrd="0" destOrd="0" parTransId="{07099CF8-97CB-4B1B-BC75-2CB4F679ADAB}" sibTransId="{2D7A0F61-6813-4FB0-B24A-F14323FB236C}"/>
    <dgm:cxn modelId="{0EDBAFE0-F2DD-4A94-B18B-7EC30A96BD9A}" type="presOf" srcId="{5479C445-68A6-404D-A42A-BB0BE6884CA5}" destId="{2D1726C7-02A8-4927-A746-37A005E9C388}" srcOrd="0" destOrd="0" presId="urn:microsoft.com/office/officeart/2008/layout/VerticalAccentList"/>
    <dgm:cxn modelId="{357F77E7-C2ED-413D-B408-3551498A1430}" type="presOf" srcId="{F53784AE-3A20-4524-96D2-F3C04F3FBD63}" destId="{83977B66-D121-45BD-806A-A75563A73BEB}" srcOrd="0" destOrd="0" presId="urn:microsoft.com/office/officeart/2008/layout/VerticalAccentList"/>
    <dgm:cxn modelId="{F9779265-7E6B-42F0-AA9D-87486A6DB671}" type="presParOf" srcId="{83977B66-D121-45BD-806A-A75563A73BEB}" destId="{59EFF6D1-C3A3-4A31-AF9E-98F4DE13AF84}" srcOrd="0" destOrd="0" presId="urn:microsoft.com/office/officeart/2008/layout/VerticalAccentList"/>
    <dgm:cxn modelId="{2CC69166-1F03-4FFC-B16C-98B62B12EEF2}" type="presParOf" srcId="{59EFF6D1-C3A3-4A31-AF9E-98F4DE13AF84}" destId="{2D1726C7-02A8-4927-A746-37A005E9C388}" srcOrd="0" destOrd="0" presId="urn:microsoft.com/office/officeart/2008/layout/VerticalAccentList"/>
    <dgm:cxn modelId="{6F09FCFB-A297-42FE-A2B9-6CB0EAC88237}" type="presParOf" srcId="{83977B66-D121-45BD-806A-A75563A73BEB}" destId="{44310020-6307-48B2-A8CD-560D4572A5F9}" srcOrd="1" destOrd="0" presId="urn:microsoft.com/office/officeart/2008/layout/VerticalAccentList"/>
    <dgm:cxn modelId="{F5D1CE81-87EC-47FA-BFD4-B86AFDF71ACB}" type="presParOf" srcId="{44310020-6307-48B2-A8CD-560D4572A5F9}" destId="{0711ECF1-41F6-4783-BFB2-5E835AD08FA1}" srcOrd="0" destOrd="0" presId="urn:microsoft.com/office/officeart/2008/layout/VerticalAccentList"/>
    <dgm:cxn modelId="{71363B9A-E301-4823-9949-0AAA26007C88}" type="presParOf" srcId="{44310020-6307-48B2-A8CD-560D4572A5F9}" destId="{D353B91A-B12E-482E-9F2B-736DB637DE2A}" srcOrd="1" destOrd="0" presId="urn:microsoft.com/office/officeart/2008/layout/VerticalAccentList"/>
    <dgm:cxn modelId="{5173240A-F73E-42AF-B3BA-A0EAF7BFBD84}" type="presParOf" srcId="{44310020-6307-48B2-A8CD-560D4572A5F9}" destId="{6935F43D-186D-43F5-9D0B-A65F9BE94437}" srcOrd="2" destOrd="0" presId="urn:microsoft.com/office/officeart/2008/layout/VerticalAccentList"/>
    <dgm:cxn modelId="{209869C4-860B-4A29-8FB5-17FF1EB1475E}" type="presParOf" srcId="{44310020-6307-48B2-A8CD-560D4572A5F9}" destId="{D6BD0AA0-D220-4D69-B453-7D10B38C3A6C}" srcOrd="3" destOrd="0" presId="urn:microsoft.com/office/officeart/2008/layout/VerticalAccentList"/>
    <dgm:cxn modelId="{07CFABA9-9CFD-4E3D-8EF4-021351B2D68D}" type="presParOf" srcId="{44310020-6307-48B2-A8CD-560D4572A5F9}" destId="{4B5371C8-74FD-426D-B5FF-D72362291679}" srcOrd="4" destOrd="0" presId="urn:microsoft.com/office/officeart/2008/layout/VerticalAccentList"/>
    <dgm:cxn modelId="{CE2DAA50-2477-43E1-9C0F-46C775D6B51A}" type="presParOf" srcId="{44310020-6307-48B2-A8CD-560D4572A5F9}" destId="{C30DB743-837D-43DE-A391-ED11F44FB685}" srcOrd="5" destOrd="0" presId="urn:microsoft.com/office/officeart/2008/layout/VerticalAccentList"/>
    <dgm:cxn modelId="{87735975-CE27-4293-8A83-0B7E3F95C95C}" type="presParOf" srcId="{44310020-6307-48B2-A8CD-560D4572A5F9}" destId="{A87AB11D-FAED-464A-952F-F480084F51A2}" srcOrd="6" destOrd="0" presId="urn:microsoft.com/office/officeart/2008/layout/VerticalAccentList"/>
    <dgm:cxn modelId="{085A0B39-9791-4EB6-B881-E72E6E6D5805}" type="presParOf" srcId="{44310020-6307-48B2-A8CD-560D4572A5F9}" destId="{579A09FF-50EA-4A5A-9433-BCF1BC0D38CB}" srcOrd="7" destOrd="0" presId="urn:microsoft.com/office/officeart/2008/layout/VerticalAccentList"/>
    <dgm:cxn modelId="{7807CDC5-6A68-4E02-9FEF-89B31C5FB1DB}" type="presParOf" srcId="{83977B66-D121-45BD-806A-A75563A73BEB}" destId="{428454B9-1870-4E67-924E-43C1297700F6}" srcOrd="2" destOrd="0" presId="urn:microsoft.com/office/officeart/2008/layout/VerticalAccentList"/>
    <dgm:cxn modelId="{F474FD4E-BE60-4BAC-BB1E-240D55489A4B}" type="presParOf" srcId="{83977B66-D121-45BD-806A-A75563A73BEB}" destId="{DC2E5FC8-F35F-4E59-B073-74772FF29D84}" srcOrd="3" destOrd="0" presId="urn:microsoft.com/office/officeart/2008/layout/VerticalAccentList"/>
    <dgm:cxn modelId="{245ED79A-FCF4-4C1E-BFCA-E09B16A8E281}" type="presParOf" srcId="{DC2E5FC8-F35F-4E59-B073-74772FF29D84}" destId="{D336326F-E0B6-4D68-A519-AFFF4CBE2696}" srcOrd="0" destOrd="0" presId="urn:microsoft.com/office/officeart/2008/layout/VerticalAccentList"/>
    <dgm:cxn modelId="{FA57753D-0027-45C5-B289-57725EB3F05E}" type="presParOf" srcId="{83977B66-D121-45BD-806A-A75563A73BEB}" destId="{362A35AB-F96E-4A32-A211-FC4EAAB55CCB}" srcOrd="4" destOrd="0" presId="urn:microsoft.com/office/officeart/2008/layout/VerticalAccentList"/>
    <dgm:cxn modelId="{AEDEF765-6D8E-4D63-B502-B7D29D6ADF3A}" type="presParOf" srcId="{362A35AB-F96E-4A32-A211-FC4EAAB55CCB}" destId="{C8323E68-F02B-4082-AEAB-987612872ED6}" srcOrd="0" destOrd="0" presId="urn:microsoft.com/office/officeart/2008/layout/VerticalAccentList"/>
    <dgm:cxn modelId="{818C2A44-B509-46A6-BD7A-E1243806A980}" type="presParOf" srcId="{362A35AB-F96E-4A32-A211-FC4EAAB55CCB}" destId="{5DE01015-68A7-4CCB-8A81-CC52E36CBF40}" srcOrd="1" destOrd="0" presId="urn:microsoft.com/office/officeart/2008/layout/VerticalAccentList"/>
    <dgm:cxn modelId="{29B9685F-2BC3-4EB9-8B8A-EB19A5835A4A}" type="presParOf" srcId="{362A35AB-F96E-4A32-A211-FC4EAAB55CCB}" destId="{C28A6297-3E36-49BE-90DC-4AC6CCE1A584}" srcOrd="2" destOrd="0" presId="urn:microsoft.com/office/officeart/2008/layout/VerticalAccentList"/>
    <dgm:cxn modelId="{6CA23421-E405-4F2B-813B-3036823FB310}" type="presParOf" srcId="{362A35AB-F96E-4A32-A211-FC4EAAB55CCB}" destId="{EC8BC6E4-2B9E-4B7A-A441-0E112C95E0C1}" srcOrd="3" destOrd="0" presId="urn:microsoft.com/office/officeart/2008/layout/VerticalAccentList"/>
    <dgm:cxn modelId="{3F2CF08C-0314-4F96-97BD-01AAAADAF315}" type="presParOf" srcId="{362A35AB-F96E-4A32-A211-FC4EAAB55CCB}" destId="{EFC13247-104C-4D66-AF99-CDEBD51DE059}" srcOrd="4" destOrd="0" presId="urn:microsoft.com/office/officeart/2008/layout/VerticalAccentList"/>
    <dgm:cxn modelId="{0A680631-13AB-450F-9A97-F3620E77F97A}" type="presParOf" srcId="{362A35AB-F96E-4A32-A211-FC4EAAB55CCB}" destId="{B5E3D49E-39EE-471A-AE19-8869DE95B406}" srcOrd="5" destOrd="0" presId="urn:microsoft.com/office/officeart/2008/layout/VerticalAccentList"/>
    <dgm:cxn modelId="{F32BBA7B-4561-41D7-AFBC-0794F2266180}" type="presParOf" srcId="{362A35AB-F96E-4A32-A211-FC4EAAB55CCB}" destId="{A1FCA66C-FD85-464F-B502-9D44466AE4E3}" srcOrd="6" destOrd="0" presId="urn:microsoft.com/office/officeart/2008/layout/VerticalAccentList"/>
    <dgm:cxn modelId="{33232843-3028-41E7-A661-EDBF27FD8B0D}" type="presParOf" srcId="{362A35AB-F96E-4A32-A211-FC4EAAB55CCB}" destId="{E3503A88-A379-4C14-9FED-8F0BE72C7E42}" srcOrd="7" destOrd="0" presId="urn:microsoft.com/office/officeart/2008/layout/VerticalAccentList"/>
    <dgm:cxn modelId="{CE7AB5EE-B2BC-45E6-946E-21F139466273}" type="presParOf" srcId="{83977B66-D121-45BD-806A-A75563A73BEB}" destId="{FBADC8B7-50AC-4249-A6B1-964FC3D96137}" srcOrd="5" destOrd="0" presId="urn:microsoft.com/office/officeart/2008/layout/VerticalAccentList"/>
    <dgm:cxn modelId="{5A093C75-864F-4928-98BE-786344D03A82}" type="presParOf" srcId="{83977B66-D121-45BD-806A-A75563A73BEB}" destId="{7FB4404D-3016-4A4B-8D93-8F298A48367F}" srcOrd="6" destOrd="0" presId="urn:microsoft.com/office/officeart/2008/layout/VerticalAccentList"/>
    <dgm:cxn modelId="{029CBACE-3FE8-4C99-94DF-D16DEAB12E3F}" type="presParOf" srcId="{7FB4404D-3016-4A4B-8D93-8F298A48367F}" destId="{FB2228E5-158C-460B-A213-D34442EB3C6B}" srcOrd="0" destOrd="0" presId="urn:microsoft.com/office/officeart/2008/layout/VerticalAccentList"/>
    <dgm:cxn modelId="{0D9D1F16-040B-4BED-8622-88A1302B1D70}" type="presParOf" srcId="{83977B66-D121-45BD-806A-A75563A73BEB}" destId="{7F67709B-712F-4502-A992-8FD05216321B}" srcOrd="7" destOrd="0" presId="urn:microsoft.com/office/officeart/2008/layout/VerticalAccentList"/>
    <dgm:cxn modelId="{8B69BFAD-53A3-443B-A844-92E770B73674}" type="presParOf" srcId="{7F67709B-712F-4502-A992-8FD05216321B}" destId="{52D535BA-293C-4360-ACC6-EB2D1F91C672}" srcOrd="0" destOrd="0" presId="urn:microsoft.com/office/officeart/2008/layout/VerticalAccentList"/>
    <dgm:cxn modelId="{CFF866CA-5BC9-4DCD-95E3-8CC2D7AF321F}" type="presParOf" srcId="{7F67709B-712F-4502-A992-8FD05216321B}" destId="{734DFD9A-FB91-4F3E-BFCC-96902507A866}" srcOrd="1" destOrd="0" presId="urn:microsoft.com/office/officeart/2008/layout/VerticalAccentList"/>
    <dgm:cxn modelId="{27786226-0097-4077-A9BB-F446A57601C2}" type="presParOf" srcId="{7F67709B-712F-4502-A992-8FD05216321B}" destId="{E6A01FD5-B281-424B-8223-D0CDD6CA3764}" srcOrd="2" destOrd="0" presId="urn:microsoft.com/office/officeart/2008/layout/VerticalAccentList"/>
    <dgm:cxn modelId="{BBD41753-551D-4A98-B4BA-97A00CE21807}" type="presParOf" srcId="{7F67709B-712F-4502-A992-8FD05216321B}" destId="{D9512812-D3EE-4861-9ACC-DAD5DEF068CE}" srcOrd="3" destOrd="0" presId="urn:microsoft.com/office/officeart/2008/layout/VerticalAccentList"/>
    <dgm:cxn modelId="{D48DD42E-4ACB-4B93-BDD9-CA96D1FBF80D}" type="presParOf" srcId="{7F67709B-712F-4502-A992-8FD05216321B}" destId="{5F5997E5-D9D2-436D-B61C-896A788CB6E2}" srcOrd="4" destOrd="0" presId="urn:microsoft.com/office/officeart/2008/layout/VerticalAccentList"/>
    <dgm:cxn modelId="{4CB2A018-861C-41D5-8F6E-3A8C06081323}" type="presParOf" srcId="{7F67709B-712F-4502-A992-8FD05216321B}" destId="{472EB17D-D198-408C-80FD-1806EBB216E9}" srcOrd="5" destOrd="0" presId="urn:microsoft.com/office/officeart/2008/layout/VerticalAccentList"/>
    <dgm:cxn modelId="{52216D25-8CA9-481C-BD5A-84152171B63D}" type="presParOf" srcId="{7F67709B-712F-4502-A992-8FD05216321B}" destId="{B5C30F98-E4A9-4519-A88A-EC4F5A49BA6C}" srcOrd="6" destOrd="0" presId="urn:microsoft.com/office/officeart/2008/layout/VerticalAccentList"/>
    <dgm:cxn modelId="{345F3198-BC72-4826-BD6A-E22E4BF71FD2}" type="presParOf" srcId="{7F67709B-712F-4502-A992-8FD05216321B}" destId="{5533D457-C421-4DB0-97A8-60102B7403C4}"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3784AE-3A20-4524-96D2-F3C04F3FBD63}"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s-CR"/>
        </a:p>
      </dgm:t>
    </dgm:pt>
    <dgm:pt modelId="{5479C445-68A6-404D-A42A-BB0BE6884CA5}">
      <dgm:prSet phldrT="[Texto]" phldr="1"/>
      <dgm:spPr/>
      <dgm:t>
        <a:bodyPr/>
        <a:lstStyle/>
        <a:p>
          <a:endParaRPr lang="es-CR" dirty="0"/>
        </a:p>
      </dgm:t>
    </dgm:pt>
    <dgm:pt modelId="{619ED720-E549-47DB-96B4-5EB673A5A889}" type="parTrans" cxnId="{B17D5251-00C2-42A2-B29D-49447AC24F27}">
      <dgm:prSet/>
      <dgm:spPr/>
      <dgm:t>
        <a:bodyPr/>
        <a:lstStyle/>
        <a:p>
          <a:endParaRPr lang="es-CR"/>
        </a:p>
      </dgm:t>
    </dgm:pt>
    <dgm:pt modelId="{D89A14A0-B33A-4F34-9292-FA0C34C3B50C}" type="sibTrans" cxnId="{B17D5251-00C2-42A2-B29D-49447AC24F27}">
      <dgm:prSet/>
      <dgm:spPr/>
      <dgm:t>
        <a:bodyPr/>
        <a:lstStyle/>
        <a:p>
          <a:endParaRPr lang="es-CR"/>
        </a:p>
      </dgm:t>
    </dgm:pt>
    <dgm:pt modelId="{9306B854-6DE1-4EF8-A8CE-3BE1E863E81B}">
      <dgm:prSet phldrT="[Texto]" custT="1"/>
      <dgm:spPr/>
      <dgm:t>
        <a:bodyPr/>
        <a:lstStyle/>
        <a:p>
          <a:r>
            <a:rPr lang="es-CR" sz="1400" i="0" dirty="0" smtClean="0">
              <a:effectLst/>
            </a:rPr>
            <a:t>Adjuntar las reproducciones (en microfilme, soporte electrónico u otros)</a:t>
          </a:r>
          <a:endParaRPr lang="es-CR" sz="1400" dirty="0"/>
        </a:p>
      </dgm:t>
    </dgm:pt>
    <dgm:pt modelId="{C9A1E020-3575-482F-89C7-B37DA4188F12}" type="parTrans" cxnId="{62116750-2D31-4E09-BC46-970C8F31BCB6}">
      <dgm:prSet/>
      <dgm:spPr/>
      <dgm:t>
        <a:bodyPr/>
        <a:lstStyle/>
        <a:p>
          <a:endParaRPr lang="es-CR"/>
        </a:p>
      </dgm:t>
    </dgm:pt>
    <dgm:pt modelId="{E55F53B4-8705-4730-A1AC-8358A7CC7517}" type="sibTrans" cxnId="{62116750-2D31-4E09-BC46-970C8F31BCB6}">
      <dgm:prSet/>
      <dgm:spPr/>
      <dgm:t>
        <a:bodyPr/>
        <a:lstStyle/>
        <a:p>
          <a:endParaRPr lang="es-CR"/>
        </a:p>
      </dgm:t>
    </dgm:pt>
    <dgm:pt modelId="{1F3D545C-266F-4DAF-BE36-A95FEC64E0B1}">
      <dgm:prSet phldrT="[Texto]"/>
      <dgm:spPr/>
      <dgm:t>
        <a:bodyPr/>
        <a:lstStyle/>
        <a:p>
          <a:endParaRPr lang="es-CR" dirty="0"/>
        </a:p>
      </dgm:t>
    </dgm:pt>
    <dgm:pt modelId="{272EACFF-206A-4BCA-9D88-D5905C939422}" type="parTrans" cxnId="{BC71AACA-0072-4CBA-A9EB-383A601BC388}">
      <dgm:prSet/>
      <dgm:spPr/>
      <dgm:t>
        <a:bodyPr/>
        <a:lstStyle/>
        <a:p>
          <a:endParaRPr lang="es-CR"/>
        </a:p>
      </dgm:t>
    </dgm:pt>
    <dgm:pt modelId="{BCF12150-D5FD-4EA8-8838-8C11EE593DA1}" type="sibTrans" cxnId="{BC71AACA-0072-4CBA-A9EB-383A601BC388}">
      <dgm:prSet/>
      <dgm:spPr/>
      <dgm:t>
        <a:bodyPr/>
        <a:lstStyle/>
        <a:p>
          <a:endParaRPr lang="es-CR"/>
        </a:p>
      </dgm:t>
    </dgm:pt>
    <dgm:pt modelId="{782053B1-4CF9-49FD-8F26-D09BDB7B8B32}">
      <dgm:prSet phldrT="[Texto]" custT="1"/>
      <dgm:spPr/>
      <dgm:t>
        <a:bodyPr/>
        <a:lstStyle/>
        <a:p>
          <a:r>
            <a:rPr lang="es-CR" sz="1400" i="0" dirty="0" smtClean="0">
              <a:effectLst/>
            </a:rPr>
            <a:t>El tamaño de los expedientes debe ser adecuado para su manipulación tanto en las carpetas (2 cm, legal o carta) como en las cajas de archivo.</a:t>
          </a:r>
          <a:endParaRPr lang="es-CR" sz="1400" dirty="0"/>
        </a:p>
      </dgm:t>
    </dgm:pt>
    <dgm:pt modelId="{07099CF8-97CB-4B1B-BC75-2CB4F679ADAB}" type="parTrans" cxnId="{CC11DC0B-017B-4CD2-B04D-5716CE106335}">
      <dgm:prSet/>
      <dgm:spPr/>
      <dgm:t>
        <a:bodyPr/>
        <a:lstStyle/>
        <a:p>
          <a:endParaRPr lang="es-CR"/>
        </a:p>
      </dgm:t>
    </dgm:pt>
    <dgm:pt modelId="{2D7A0F61-6813-4FB0-B24A-F14323FB236C}" type="sibTrans" cxnId="{CC11DC0B-017B-4CD2-B04D-5716CE106335}">
      <dgm:prSet/>
      <dgm:spPr/>
      <dgm:t>
        <a:bodyPr/>
        <a:lstStyle/>
        <a:p>
          <a:endParaRPr lang="es-CR"/>
        </a:p>
      </dgm:t>
    </dgm:pt>
    <dgm:pt modelId="{16C8CBFC-5687-414C-A6EC-43B80FCB8796}">
      <dgm:prSet phldrT="[Texto]"/>
      <dgm:spPr/>
      <dgm:t>
        <a:bodyPr/>
        <a:lstStyle/>
        <a:p>
          <a:endParaRPr lang="es-CR" dirty="0"/>
        </a:p>
      </dgm:t>
    </dgm:pt>
    <dgm:pt modelId="{033D380F-9272-415E-88E0-27D55EBF60AB}" type="parTrans" cxnId="{35E3BB67-B063-4684-A30C-4E3947C04084}">
      <dgm:prSet/>
      <dgm:spPr/>
      <dgm:t>
        <a:bodyPr/>
        <a:lstStyle/>
        <a:p>
          <a:endParaRPr lang="es-CR"/>
        </a:p>
      </dgm:t>
    </dgm:pt>
    <dgm:pt modelId="{37BD28C6-7CCB-49E1-AAC8-A401EE312A72}" type="sibTrans" cxnId="{35E3BB67-B063-4684-A30C-4E3947C04084}">
      <dgm:prSet/>
      <dgm:spPr/>
      <dgm:t>
        <a:bodyPr/>
        <a:lstStyle/>
        <a:p>
          <a:endParaRPr lang="es-CR"/>
        </a:p>
      </dgm:t>
    </dgm:pt>
    <dgm:pt modelId="{F8786BDE-E8EA-446D-90B9-93007B9FF24F}">
      <dgm:prSet phldrT="[Texto]"/>
      <dgm:spPr/>
      <dgm:t>
        <a:bodyPr/>
        <a:lstStyle/>
        <a:p>
          <a:r>
            <a:rPr lang="es-CR" dirty="0" smtClean="0">
              <a:effectLst/>
            </a:rPr>
            <a:t>Los documentos se deben numerar de manera consecutiva. Esto aplica para las copias electrónicas (si hubieran)</a:t>
          </a:r>
          <a:endParaRPr lang="es-CR" dirty="0"/>
        </a:p>
      </dgm:t>
    </dgm:pt>
    <dgm:pt modelId="{B83FD7A6-09A9-4D72-816B-0D05C61F4D6C}" type="parTrans" cxnId="{76F4B6A1-FF2D-4D2D-8619-960E723A0D76}">
      <dgm:prSet/>
      <dgm:spPr/>
      <dgm:t>
        <a:bodyPr/>
        <a:lstStyle/>
        <a:p>
          <a:endParaRPr lang="es-CR"/>
        </a:p>
      </dgm:t>
    </dgm:pt>
    <dgm:pt modelId="{5B784820-F755-49EC-A0F1-9E2D9AF16262}" type="sibTrans" cxnId="{76F4B6A1-FF2D-4D2D-8619-960E723A0D76}">
      <dgm:prSet/>
      <dgm:spPr/>
      <dgm:t>
        <a:bodyPr/>
        <a:lstStyle/>
        <a:p>
          <a:endParaRPr lang="es-CR"/>
        </a:p>
      </dgm:t>
    </dgm:pt>
    <dgm:pt modelId="{83977B66-D121-45BD-806A-A75563A73BEB}" type="pres">
      <dgm:prSet presAssocID="{F53784AE-3A20-4524-96D2-F3C04F3FBD63}" presName="Name0" presStyleCnt="0">
        <dgm:presLayoutVars>
          <dgm:chMax/>
          <dgm:chPref/>
          <dgm:dir/>
        </dgm:presLayoutVars>
      </dgm:prSet>
      <dgm:spPr/>
      <dgm:t>
        <a:bodyPr/>
        <a:lstStyle/>
        <a:p>
          <a:endParaRPr lang="es-CR"/>
        </a:p>
      </dgm:t>
    </dgm:pt>
    <dgm:pt modelId="{59EFF6D1-C3A3-4A31-AF9E-98F4DE13AF84}" type="pres">
      <dgm:prSet presAssocID="{5479C445-68A6-404D-A42A-BB0BE6884CA5}" presName="parenttextcomposite" presStyleCnt="0"/>
      <dgm:spPr/>
      <dgm:t>
        <a:bodyPr/>
        <a:lstStyle/>
        <a:p>
          <a:endParaRPr lang="es-CR"/>
        </a:p>
      </dgm:t>
    </dgm:pt>
    <dgm:pt modelId="{2D1726C7-02A8-4927-A746-37A005E9C388}" type="pres">
      <dgm:prSet presAssocID="{5479C445-68A6-404D-A42A-BB0BE6884CA5}" presName="parenttext" presStyleLbl="revTx" presStyleIdx="0" presStyleCnt="3">
        <dgm:presLayoutVars>
          <dgm:chMax/>
          <dgm:chPref val="2"/>
          <dgm:bulletEnabled val="1"/>
        </dgm:presLayoutVars>
      </dgm:prSet>
      <dgm:spPr/>
      <dgm:t>
        <a:bodyPr/>
        <a:lstStyle/>
        <a:p>
          <a:endParaRPr lang="es-CR"/>
        </a:p>
      </dgm:t>
    </dgm:pt>
    <dgm:pt modelId="{44310020-6307-48B2-A8CD-560D4572A5F9}" type="pres">
      <dgm:prSet presAssocID="{5479C445-68A6-404D-A42A-BB0BE6884CA5}" presName="composite" presStyleCnt="0"/>
      <dgm:spPr/>
      <dgm:t>
        <a:bodyPr/>
        <a:lstStyle/>
        <a:p>
          <a:endParaRPr lang="es-CR"/>
        </a:p>
      </dgm:t>
    </dgm:pt>
    <dgm:pt modelId="{0711ECF1-41F6-4783-BFB2-5E835AD08FA1}" type="pres">
      <dgm:prSet presAssocID="{5479C445-68A6-404D-A42A-BB0BE6884CA5}" presName="chevron1" presStyleLbl="alignNode1" presStyleIdx="0" presStyleCnt="21"/>
      <dgm:spPr/>
      <dgm:t>
        <a:bodyPr/>
        <a:lstStyle/>
        <a:p>
          <a:endParaRPr lang="es-CR"/>
        </a:p>
      </dgm:t>
    </dgm:pt>
    <dgm:pt modelId="{D353B91A-B12E-482E-9F2B-736DB637DE2A}" type="pres">
      <dgm:prSet presAssocID="{5479C445-68A6-404D-A42A-BB0BE6884CA5}" presName="chevron2" presStyleLbl="alignNode1" presStyleIdx="1" presStyleCnt="21"/>
      <dgm:spPr/>
      <dgm:t>
        <a:bodyPr/>
        <a:lstStyle/>
        <a:p>
          <a:endParaRPr lang="es-CR"/>
        </a:p>
      </dgm:t>
    </dgm:pt>
    <dgm:pt modelId="{6935F43D-186D-43F5-9D0B-A65F9BE94437}" type="pres">
      <dgm:prSet presAssocID="{5479C445-68A6-404D-A42A-BB0BE6884CA5}" presName="chevron3" presStyleLbl="alignNode1" presStyleIdx="2" presStyleCnt="21"/>
      <dgm:spPr/>
      <dgm:t>
        <a:bodyPr/>
        <a:lstStyle/>
        <a:p>
          <a:endParaRPr lang="es-CR"/>
        </a:p>
      </dgm:t>
    </dgm:pt>
    <dgm:pt modelId="{D6BD0AA0-D220-4D69-B453-7D10B38C3A6C}" type="pres">
      <dgm:prSet presAssocID="{5479C445-68A6-404D-A42A-BB0BE6884CA5}" presName="chevron4" presStyleLbl="alignNode1" presStyleIdx="3" presStyleCnt="21"/>
      <dgm:spPr/>
      <dgm:t>
        <a:bodyPr/>
        <a:lstStyle/>
        <a:p>
          <a:endParaRPr lang="es-CR"/>
        </a:p>
      </dgm:t>
    </dgm:pt>
    <dgm:pt modelId="{4B5371C8-74FD-426D-B5FF-D72362291679}" type="pres">
      <dgm:prSet presAssocID="{5479C445-68A6-404D-A42A-BB0BE6884CA5}" presName="chevron5" presStyleLbl="alignNode1" presStyleIdx="4" presStyleCnt="21"/>
      <dgm:spPr/>
      <dgm:t>
        <a:bodyPr/>
        <a:lstStyle/>
        <a:p>
          <a:endParaRPr lang="es-CR"/>
        </a:p>
      </dgm:t>
    </dgm:pt>
    <dgm:pt modelId="{C30DB743-837D-43DE-A391-ED11F44FB685}" type="pres">
      <dgm:prSet presAssocID="{5479C445-68A6-404D-A42A-BB0BE6884CA5}" presName="chevron6" presStyleLbl="alignNode1" presStyleIdx="5" presStyleCnt="21"/>
      <dgm:spPr/>
      <dgm:t>
        <a:bodyPr/>
        <a:lstStyle/>
        <a:p>
          <a:endParaRPr lang="es-CR"/>
        </a:p>
      </dgm:t>
    </dgm:pt>
    <dgm:pt modelId="{A87AB11D-FAED-464A-952F-F480084F51A2}" type="pres">
      <dgm:prSet presAssocID="{5479C445-68A6-404D-A42A-BB0BE6884CA5}" presName="chevron7" presStyleLbl="alignNode1" presStyleIdx="6" presStyleCnt="21"/>
      <dgm:spPr/>
      <dgm:t>
        <a:bodyPr/>
        <a:lstStyle/>
        <a:p>
          <a:endParaRPr lang="es-CR"/>
        </a:p>
      </dgm:t>
    </dgm:pt>
    <dgm:pt modelId="{579A09FF-50EA-4A5A-9433-BCF1BC0D38CB}" type="pres">
      <dgm:prSet presAssocID="{5479C445-68A6-404D-A42A-BB0BE6884CA5}" presName="childtext" presStyleLbl="solidFgAcc1" presStyleIdx="0" presStyleCnt="3">
        <dgm:presLayoutVars>
          <dgm:chMax/>
          <dgm:chPref val="0"/>
          <dgm:bulletEnabled val="1"/>
        </dgm:presLayoutVars>
      </dgm:prSet>
      <dgm:spPr/>
      <dgm:t>
        <a:bodyPr/>
        <a:lstStyle/>
        <a:p>
          <a:endParaRPr lang="es-CR"/>
        </a:p>
      </dgm:t>
    </dgm:pt>
    <dgm:pt modelId="{428454B9-1870-4E67-924E-43C1297700F6}" type="pres">
      <dgm:prSet presAssocID="{D89A14A0-B33A-4F34-9292-FA0C34C3B50C}" presName="sibTrans" presStyleCnt="0"/>
      <dgm:spPr/>
      <dgm:t>
        <a:bodyPr/>
        <a:lstStyle/>
        <a:p>
          <a:endParaRPr lang="es-CR"/>
        </a:p>
      </dgm:t>
    </dgm:pt>
    <dgm:pt modelId="{DC2E5FC8-F35F-4E59-B073-74772FF29D84}" type="pres">
      <dgm:prSet presAssocID="{1F3D545C-266F-4DAF-BE36-A95FEC64E0B1}" presName="parenttextcomposite" presStyleCnt="0"/>
      <dgm:spPr/>
      <dgm:t>
        <a:bodyPr/>
        <a:lstStyle/>
        <a:p>
          <a:endParaRPr lang="es-CR"/>
        </a:p>
      </dgm:t>
    </dgm:pt>
    <dgm:pt modelId="{D336326F-E0B6-4D68-A519-AFFF4CBE2696}" type="pres">
      <dgm:prSet presAssocID="{1F3D545C-266F-4DAF-BE36-A95FEC64E0B1}" presName="parenttext" presStyleLbl="revTx" presStyleIdx="1" presStyleCnt="3">
        <dgm:presLayoutVars>
          <dgm:chMax/>
          <dgm:chPref val="2"/>
          <dgm:bulletEnabled val="1"/>
        </dgm:presLayoutVars>
      </dgm:prSet>
      <dgm:spPr/>
      <dgm:t>
        <a:bodyPr/>
        <a:lstStyle/>
        <a:p>
          <a:endParaRPr lang="es-CR"/>
        </a:p>
      </dgm:t>
    </dgm:pt>
    <dgm:pt modelId="{362A35AB-F96E-4A32-A211-FC4EAAB55CCB}" type="pres">
      <dgm:prSet presAssocID="{1F3D545C-266F-4DAF-BE36-A95FEC64E0B1}" presName="composite" presStyleCnt="0"/>
      <dgm:spPr/>
      <dgm:t>
        <a:bodyPr/>
        <a:lstStyle/>
        <a:p>
          <a:endParaRPr lang="es-CR"/>
        </a:p>
      </dgm:t>
    </dgm:pt>
    <dgm:pt modelId="{C8323E68-F02B-4082-AEAB-987612872ED6}" type="pres">
      <dgm:prSet presAssocID="{1F3D545C-266F-4DAF-BE36-A95FEC64E0B1}" presName="chevron1" presStyleLbl="alignNode1" presStyleIdx="7" presStyleCnt="21"/>
      <dgm:spPr/>
      <dgm:t>
        <a:bodyPr/>
        <a:lstStyle/>
        <a:p>
          <a:endParaRPr lang="es-CR"/>
        </a:p>
      </dgm:t>
    </dgm:pt>
    <dgm:pt modelId="{5DE01015-68A7-4CCB-8A81-CC52E36CBF40}" type="pres">
      <dgm:prSet presAssocID="{1F3D545C-266F-4DAF-BE36-A95FEC64E0B1}" presName="chevron2" presStyleLbl="alignNode1" presStyleIdx="8" presStyleCnt="21"/>
      <dgm:spPr/>
      <dgm:t>
        <a:bodyPr/>
        <a:lstStyle/>
        <a:p>
          <a:endParaRPr lang="es-CR"/>
        </a:p>
      </dgm:t>
    </dgm:pt>
    <dgm:pt modelId="{C28A6297-3E36-49BE-90DC-4AC6CCE1A584}" type="pres">
      <dgm:prSet presAssocID="{1F3D545C-266F-4DAF-BE36-A95FEC64E0B1}" presName="chevron3" presStyleLbl="alignNode1" presStyleIdx="9" presStyleCnt="21"/>
      <dgm:spPr/>
      <dgm:t>
        <a:bodyPr/>
        <a:lstStyle/>
        <a:p>
          <a:endParaRPr lang="es-CR"/>
        </a:p>
      </dgm:t>
    </dgm:pt>
    <dgm:pt modelId="{EC8BC6E4-2B9E-4B7A-A441-0E112C95E0C1}" type="pres">
      <dgm:prSet presAssocID="{1F3D545C-266F-4DAF-BE36-A95FEC64E0B1}" presName="chevron4" presStyleLbl="alignNode1" presStyleIdx="10" presStyleCnt="21"/>
      <dgm:spPr/>
      <dgm:t>
        <a:bodyPr/>
        <a:lstStyle/>
        <a:p>
          <a:endParaRPr lang="es-CR"/>
        </a:p>
      </dgm:t>
    </dgm:pt>
    <dgm:pt modelId="{EFC13247-104C-4D66-AF99-CDEBD51DE059}" type="pres">
      <dgm:prSet presAssocID="{1F3D545C-266F-4DAF-BE36-A95FEC64E0B1}" presName="chevron5" presStyleLbl="alignNode1" presStyleIdx="11" presStyleCnt="21"/>
      <dgm:spPr/>
      <dgm:t>
        <a:bodyPr/>
        <a:lstStyle/>
        <a:p>
          <a:endParaRPr lang="es-CR"/>
        </a:p>
      </dgm:t>
    </dgm:pt>
    <dgm:pt modelId="{B5E3D49E-39EE-471A-AE19-8869DE95B406}" type="pres">
      <dgm:prSet presAssocID="{1F3D545C-266F-4DAF-BE36-A95FEC64E0B1}" presName="chevron6" presStyleLbl="alignNode1" presStyleIdx="12" presStyleCnt="21"/>
      <dgm:spPr/>
      <dgm:t>
        <a:bodyPr/>
        <a:lstStyle/>
        <a:p>
          <a:endParaRPr lang="es-CR"/>
        </a:p>
      </dgm:t>
    </dgm:pt>
    <dgm:pt modelId="{A1FCA66C-FD85-464F-B502-9D44466AE4E3}" type="pres">
      <dgm:prSet presAssocID="{1F3D545C-266F-4DAF-BE36-A95FEC64E0B1}" presName="chevron7" presStyleLbl="alignNode1" presStyleIdx="13" presStyleCnt="21"/>
      <dgm:spPr/>
      <dgm:t>
        <a:bodyPr/>
        <a:lstStyle/>
        <a:p>
          <a:endParaRPr lang="es-CR"/>
        </a:p>
      </dgm:t>
    </dgm:pt>
    <dgm:pt modelId="{E3503A88-A379-4C14-9FED-8F0BE72C7E42}" type="pres">
      <dgm:prSet presAssocID="{1F3D545C-266F-4DAF-BE36-A95FEC64E0B1}" presName="childtext" presStyleLbl="solidFgAcc1" presStyleIdx="1" presStyleCnt="3" custScaleY="103605" custLinFactNeighborX="1213" custLinFactNeighborY="0">
        <dgm:presLayoutVars>
          <dgm:chMax/>
          <dgm:chPref val="0"/>
          <dgm:bulletEnabled val="1"/>
        </dgm:presLayoutVars>
      </dgm:prSet>
      <dgm:spPr/>
      <dgm:t>
        <a:bodyPr/>
        <a:lstStyle/>
        <a:p>
          <a:endParaRPr lang="es-CR"/>
        </a:p>
      </dgm:t>
    </dgm:pt>
    <dgm:pt modelId="{FBADC8B7-50AC-4249-A6B1-964FC3D96137}" type="pres">
      <dgm:prSet presAssocID="{BCF12150-D5FD-4EA8-8838-8C11EE593DA1}" presName="sibTrans" presStyleCnt="0"/>
      <dgm:spPr/>
      <dgm:t>
        <a:bodyPr/>
        <a:lstStyle/>
        <a:p>
          <a:endParaRPr lang="es-CR"/>
        </a:p>
      </dgm:t>
    </dgm:pt>
    <dgm:pt modelId="{7FB4404D-3016-4A4B-8D93-8F298A48367F}" type="pres">
      <dgm:prSet presAssocID="{16C8CBFC-5687-414C-A6EC-43B80FCB8796}" presName="parenttextcomposite" presStyleCnt="0"/>
      <dgm:spPr/>
      <dgm:t>
        <a:bodyPr/>
        <a:lstStyle/>
        <a:p>
          <a:endParaRPr lang="es-CR"/>
        </a:p>
      </dgm:t>
    </dgm:pt>
    <dgm:pt modelId="{FB2228E5-158C-460B-A213-D34442EB3C6B}" type="pres">
      <dgm:prSet presAssocID="{16C8CBFC-5687-414C-A6EC-43B80FCB8796}" presName="parenttext" presStyleLbl="revTx" presStyleIdx="2" presStyleCnt="3">
        <dgm:presLayoutVars>
          <dgm:chMax/>
          <dgm:chPref val="2"/>
          <dgm:bulletEnabled val="1"/>
        </dgm:presLayoutVars>
      </dgm:prSet>
      <dgm:spPr/>
      <dgm:t>
        <a:bodyPr/>
        <a:lstStyle/>
        <a:p>
          <a:endParaRPr lang="es-CR"/>
        </a:p>
      </dgm:t>
    </dgm:pt>
    <dgm:pt modelId="{7F67709B-712F-4502-A992-8FD05216321B}" type="pres">
      <dgm:prSet presAssocID="{16C8CBFC-5687-414C-A6EC-43B80FCB8796}" presName="composite" presStyleCnt="0"/>
      <dgm:spPr/>
      <dgm:t>
        <a:bodyPr/>
        <a:lstStyle/>
        <a:p>
          <a:endParaRPr lang="es-CR"/>
        </a:p>
      </dgm:t>
    </dgm:pt>
    <dgm:pt modelId="{52D535BA-293C-4360-ACC6-EB2D1F91C672}" type="pres">
      <dgm:prSet presAssocID="{16C8CBFC-5687-414C-A6EC-43B80FCB8796}" presName="chevron1" presStyleLbl="alignNode1" presStyleIdx="14" presStyleCnt="21"/>
      <dgm:spPr/>
      <dgm:t>
        <a:bodyPr/>
        <a:lstStyle/>
        <a:p>
          <a:endParaRPr lang="es-CR"/>
        </a:p>
      </dgm:t>
    </dgm:pt>
    <dgm:pt modelId="{734DFD9A-FB91-4F3E-BFCC-96902507A866}" type="pres">
      <dgm:prSet presAssocID="{16C8CBFC-5687-414C-A6EC-43B80FCB8796}" presName="chevron2" presStyleLbl="alignNode1" presStyleIdx="15" presStyleCnt="21"/>
      <dgm:spPr/>
      <dgm:t>
        <a:bodyPr/>
        <a:lstStyle/>
        <a:p>
          <a:endParaRPr lang="es-CR"/>
        </a:p>
      </dgm:t>
    </dgm:pt>
    <dgm:pt modelId="{E6A01FD5-B281-424B-8223-D0CDD6CA3764}" type="pres">
      <dgm:prSet presAssocID="{16C8CBFC-5687-414C-A6EC-43B80FCB8796}" presName="chevron3" presStyleLbl="alignNode1" presStyleIdx="16" presStyleCnt="21"/>
      <dgm:spPr/>
      <dgm:t>
        <a:bodyPr/>
        <a:lstStyle/>
        <a:p>
          <a:endParaRPr lang="es-CR"/>
        </a:p>
      </dgm:t>
    </dgm:pt>
    <dgm:pt modelId="{D9512812-D3EE-4861-9ACC-DAD5DEF068CE}" type="pres">
      <dgm:prSet presAssocID="{16C8CBFC-5687-414C-A6EC-43B80FCB8796}" presName="chevron4" presStyleLbl="alignNode1" presStyleIdx="17" presStyleCnt="21"/>
      <dgm:spPr/>
      <dgm:t>
        <a:bodyPr/>
        <a:lstStyle/>
        <a:p>
          <a:endParaRPr lang="es-CR"/>
        </a:p>
      </dgm:t>
    </dgm:pt>
    <dgm:pt modelId="{5F5997E5-D9D2-436D-B61C-896A788CB6E2}" type="pres">
      <dgm:prSet presAssocID="{16C8CBFC-5687-414C-A6EC-43B80FCB8796}" presName="chevron5" presStyleLbl="alignNode1" presStyleIdx="18" presStyleCnt="21"/>
      <dgm:spPr/>
      <dgm:t>
        <a:bodyPr/>
        <a:lstStyle/>
        <a:p>
          <a:endParaRPr lang="es-CR"/>
        </a:p>
      </dgm:t>
    </dgm:pt>
    <dgm:pt modelId="{472EB17D-D198-408C-80FD-1806EBB216E9}" type="pres">
      <dgm:prSet presAssocID="{16C8CBFC-5687-414C-A6EC-43B80FCB8796}" presName="chevron6" presStyleLbl="alignNode1" presStyleIdx="19" presStyleCnt="21"/>
      <dgm:spPr/>
      <dgm:t>
        <a:bodyPr/>
        <a:lstStyle/>
        <a:p>
          <a:endParaRPr lang="es-CR"/>
        </a:p>
      </dgm:t>
    </dgm:pt>
    <dgm:pt modelId="{B5C30F98-E4A9-4519-A88A-EC4F5A49BA6C}" type="pres">
      <dgm:prSet presAssocID="{16C8CBFC-5687-414C-A6EC-43B80FCB8796}" presName="chevron7" presStyleLbl="alignNode1" presStyleIdx="20" presStyleCnt="21"/>
      <dgm:spPr/>
      <dgm:t>
        <a:bodyPr/>
        <a:lstStyle/>
        <a:p>
          <a:endParaRPr lang="es-CR"/>
        </a:p>
      </dgm:t>
    </dgm:pt>
    <dgm:pt modelId="{5533D457-C421-4DB0-97A8-60102B7403C4}" type="pres">
      <dgm:prSet presAssocID="{16C8CBFC-5687-414C-A6EC-43B80FCB8796}" presName="childtext" presStyleLbl="solidFgAcc1" presStyleIdx="2" presStyleCnt="3">
        <dgm:presLayoutVars>
          <dgm:chMax/>
          <dgm:chPref val="0"/>
          <dgm:bulletEnabled val="1"/>
        </dgm:presLayoutVars>
      </dgm:prSet>
      <dgm:spPr/>
      <dgm:t>
        <a:bodyPr/>
        <a:lstStyle/>
        <a:p>
          <a:endParaRPr lang="es-CR"/>
        </a:p>
      </dgm:t>
    </dgm:pt>
  </dgm:ptLst>
  <dgm:cxnLst>
    <dgm:cxn modelId="{C1CE41EC-4C02-4EE3-835D-F6D789E9BF6F}" type="presOf" srcId="{782053B1-4CF9-49FD-8F26-D09BDB7B8B32}" destId="{E3503A88-A379-4C14-9FED-8F0BE72C7E42}" srcOrd="0" destOrd="0" presId="urn:microsoft.com/office/officeart/2008/layout/VerticalAccentList"/>
    <dgm:cxn modelId="{FB02C458-FCEA-4BF3-92A6-944D9271408A}" type="presOf" srcId="{1F3D545C-266F-4DAF-BE36-A95FEC64E0B1}" destId="{D336326F-E0B6-4D68-A519-AFFF4CBE2696}" srcOrd="0" destOrd="0" presId="urn:microsoft.com/office/officeart/2008/layout/VerticalAccentList"/>
    <dgm:cxn modelId="{BC71AACA-0072-4CBA-A9EB-383A601BC388}" srcId="{F53784AE-3A20-4524-96D2-F3C04F3FBD63}" destId="{1F3D545C-266F-4DAF-BE36-A95FEC64E0B1}" srcOrd="1" destOrd="0" parTransId="{272EACFF-206A-4BCA-9D88-D5905C939422}" sibTransId="{BCF12150-D5FD-4EA8-8838-8C11EE593DA1}"/>
    <dgm:cxn modelId="{76F4B6A1-FF2D-4D2D-8619-960E723A0D76}" srcId="{16C8CBFC-5687-414C-A6EC-43B80FCB8796}" destId="{F8786BDE-E8EA-446D-90B9-93007B9FF24F}" srcOrd="0" destOrd="0" parTransId="{B83FD7A6-09A9-4D72-816B-0D05C61F4D6C}" sibTransId="{5B784820-F755-49EC-A0F1-9E2D9AF16262}"/>
    <dgm:cxn modelId="{62116750-2D31-4E09-BC46-970C8F31BCB6}" srcId="{5479C445-68A6-404D-A42A-BB0BE6884CA5}" destId="{9306B854-6DE1-4EF8-A8CE-3BE1E863E81B}" srcOrd="0" destOrd="0" parTransId="{C9A1E020-3575-482F-89C7-B37DA4188F12}" sibTransId="{E55F53B4-8705-4730-A1AC-8358A7CC7517}"/>
    <dgm:cxn modelId="{373C8F57-9C92-4461-8E94-062E4B307D8B}" type="presOf" srcId="{F8786BDE-E8EA-446D-90B9-93007B9FF24F}" destId="{5533D457-C421-4DB0-97A8-60102B7403C4}" srcOrd="0" destOrd="0" presId="urn:microsoft.com/office/officeart/2008/layout/VerticalAccentList"/>
    <dgm:cxn modelId="{DC43E288-5B5A-46F7-8609-A5636DC27949}" type="presOf" srcId="{16C8CBFC-5687-414C-A6EC-43B80FCB8796}" destId="{FB2228E5-158C-460B-A213-D34442EB3C6B}" srcOrd="0" destOrd="0" presId="urn:microsoft.com/office/officeart/2008/layout/VerticalAccentList"/>
    <dgm:cxn modelId="{B4799165-01AC-4072-BC2D-A03271710111}" type="presOf" srcId="{F53784AE-3A20-4524-96D2-F3C04F3FBD63}" destId="{83977B66-D121-45BD-806A-A75563A73BEB}" srcOrd="0" destOrd="0" presId="urn:microsoft.com/office/officeart/2008/layout/VerticalAccentList"/>
    <dgm:cxn modelId="{35E3BB67-B063-4684-A30C-4E3947C04084}" srcId="{F53784AE-3A20-4524-96D2-F3C04F3FBD63}" destId="{16C8CBFC-5687-414C-A6EC-43B80FCB8796}" srcOrd="2" destOrd="0" parTransId="{033D380F-9272-415E-88E0-27D55EBF60AB}" sibTransId="{37BD28C6-7CCB-49E1-AAC8-A401EE312A72}"/>
    <dgm:cxn modelId="{B17D5251-00C2-42A2-B29D-49447AC24F27}" srcId="{F53784AE-3A20-4524-96D2-F3C04F3FBD63}" destId="{5479C445-68A6-404D-A42A-BB0BE6884CA5}" srcOrd="0" destOrd="0" parTransId="{619ED720-E549-47DB-96B4-5EB673A5A889}" sibTransId="{D89A14A0-B33A-4F34-9292-FA0C34C3B50C}"/>
    <dgm:cxn modelId="{B178377A-A6B2-49F8-BB45-2A7C44DCF82A}" type="presOf" srcId="{5479C445-68A6-404D-A42A-BB0BE6884CA5}" destId="{2D1726C7-02A8-4927-A746-37A005E9C388}" srcOrd="0" destOrd="0" presId="urn:microsoft.com/office/officeart/2008/layout/VerticalAccentList"/>
    <dgm:cxn modelId="{CC11DC0B-017B-4CD2-B04D-5716CE106335}" srcId="{1F3D545C-266F-4DAF-BE36-A95FEC64E0B1}" destId="{782053B1-4CF9-49FD-8F26-D09BDB7B8B32}" srcOrd="0" destOrd="0" parTransId="{07099CF8-97CB-4B1B-BC75-2CB4F679ADAB}" sibTransId="{2D7A0F61-6813-4FB0-B24A-F14323FB236C}"/>
    <dgm:cxn modelId="{7842552F-A37D-4AAE-B3BB-1EF83D318617}" type="presOf" srcId="{9306B854-6DE1-4EF8-A8CE-3BE1E863E81B}" destId="{579A09FF-50EA-4A5A-9433-BCF1BC0D38CB}" srcOrd="0" destOrd="0" presId="urn:microsoft.com/office/officeart/2008/layout/VerticalAccentList"/>
    <dgm:cxn modelId="{90F350DB-0BB5-48A9-8B8C-7F69675A7E16}" type="presParOf" srcId="{83977B66-D121-45BD-806A-A75563A73BEB}" destId="{59EFF6D1-C3A3-4A31-AF9E-98F4DE13AF84}" srcOrd="0" destOrd="0" presId="urn:microsoft.com/office/officeart/2008/layout/VerticalAccentList"/>
    <dgm:cxn modelId="{1332A44B-4624-432F-86DD-7333C9412BD6}" type="presParOf" srcId="{59EFF6D1-C3A3-4A31-AF9E-98F4DE13AF84}" destId="{2D1726C7-02A8-4927-A746-37A005E9C388}" srcOrd="0" destOrd="0" presId="urn:microsoft.com/office/officeart/2008/layout/VerticalAccentList"/>
    <dgm:cxn modelId="{BBE92329-9BF4-4AD1-A54E-8E9D7C953A7C}" type="presParOf" srcId="{83977B66-D121-45BD-806A-A75563A73BEB}" destId="{44310020-6307-48B2-A8CD-560D4572A5F9}" srcOrd="1" destOrd="0" presId="urn:microsoft.com/office/officeart/2008/layout/VerticalAccentList"/>
    <dgm:cxn modelId="{251618ED-F004-48E2-9200-C43991EDB8E8}" type="presParOf" srcId="{44310020-6307-48B2-A8CD-560D4572A5F9}" destId="{0711ECF1-41F6-4783-BFB2-5E835AD08FA1}" srcOrd="0" destOrd="0" presId="urn:microsoft.com/office/officeart/2008/layout/VerticalAccentList"/>
    <dgm:cxn modelId="{98A334BC-B399-4B48-971D-8D5A02DEA125}" type="presParOf" srcId="{44310020-6307-48B2-A8CD-560D4572A5F9}" destId="{D353B91A-B12E-482E-9F2B-736DB637DE2A}" srcOrd="1" destOrd="0" presId="urn:microsoft.com/office/officeart/2008/layout/VerticalAccentList"/>
    <dgm:cxn modelId="{4B7D23C5-795B-4D77-B6B0-0ED65AC9966A}" type="presParOf" srcId="{44310020-6307-48B2-A8CD-560D4572A5F9}" destId="{6935F43D-186D-43F5-9D0B-A65F9BE94437}" srcOrd="2" destOrd="0" presId="urn:microsoft.com/office/officeart/2008/layout/VerticalAccentList"/>
    <dgm:cxn modelId="{13C31B8D-8B07-4EAE-A7D3-DAB41D894665}" type="presParOf" srcId="{44310020-6307-48B2-A8CD-560D4572A5F9}" destId="{D6BD0AA0-D220-4D69-B453-7D10B38C3A6C}" srcOrd="3" destOrd="0" presId="urn:microsoft.com/office/officeart/2008/layout/VerticalAccentList"/>
    <dgm:cxn modelId="{17C7FFD1-3576-4455-AA36-CD632A267867}" type="presParOf" srcId="{44310020-6307-48B2-A8CD-560D4572A5F9}" destId="{4B5371C8-74FD-426D-B5FF-D72362291679}" srcOrd="4" destOrd="0" presId="urn:microsoft.com/office/officeart/2008/layout/VerticalAccentList"/>
    <dgm:cxn modelId="{A671998F-F351-4E71-BDC6-EC61B06ABBCB}" type="presParOf" srcId="{44310020-6307-48B2-A8CD-560D4572A5F9}" destId="{C30DB743-837D-43DE-A391-ED11F44FB685}" srcOrd="5" destOrd="0" presId="urn:microsoft.com/office/officeart/2008/layout/VerticalAccentList"/>
    <dgm:cxn modelId="{259311E7-D0C7-4714-8202-56017C4C1405}" type="presParOf" srcId="{44310020-6307-48B2-A8CD-560D4572A5F9}" destId="{A87AB11D-FAED-464A-952F-F480084F51A2}" srcOrd="6" destOrd="0" presId="urn:microsoft.com/office/officeart/2008/layout/VerticalAccentList"/>
    <dgm:cxn modelId="{2F0A4437-C719-4167-B928-EE47BF9E9180}" type="presParOf" srcId="{44310020-6307-48B2-A8CD-560D4572A5F9}" destId="{579A09FF-50EA-4A5A-9433-BCF1BC0D38CB}" srcOrd="7" destOrd="0" presId="urn:microsoft.com/office/officeart/2008/layout/VerticalAccentList"/>
    <dgm:cxn modelId="{922AF081-2543-48DF-B500-ADDA08749E45}" type="presParOf" srcId="{83977B66-D121-45BD-806A-A75563A73BEB}" destId="{428454B9-1870-4E67-924E-43C1297700F6}" srcOrd="2" destOrd="0" presId="urn:microsoft.com/office/officeart/2008/layout/VerticalAccentList"/>
    <dgm:cxn modelId="{BC79E88D-B3E2-4472-8AF9-ECD061143602}" type="presParOf" srcId="{83977B66-D121-45BD-806A-A75563A73BEB}" destId="{DC2E5FC8-F35F-4E59-B073-74772FF29D84}" srcOrd="3" destOrd="0" presId="urn:microsoft.com/office/officeart/2008/layout/VerticalAccentList"/>
    <dgm:cxn modelId="{CDE0587A-A315-477F-9306-4478CE7C742E}" type="presParOf" srcId="{DC2E5FC8-F35F-4E59-B073-74772FF29D84}" destId="{D336326F-E0B6-4D68-A519-AFFF4CBE2696}" srcOrd="0" destOrd="0" presId="urn:microsoft.com/office/officeart/2008/layout/VerticalAccentList"/>
    <dgm:cxn modelId="{149EB61A-BAE0-4346-BD4C-855FAF3212A8}" type="presParOf" srcId="{83977B66-D121-45BD-806A-A75563A73BEB}" destId="{362A35AB-F96E-4A32-A211-FC4EAAB55CCB}" srcOrd="4" destOrd="0" presId="urn:microsoft.com/office/officeart/2008/layout/VerticalAccentList"/>
    <dgm:cxn modelId="{1E5E16F8-DA03-448D-9A69-0CF349011D89}" type="presParOf" srcId="{362A35AB-F96E-4A32-A211-FC4EAAB55CCB}" destId="{C8323E68-F02B-4082-AEAB-987612872ED6}" srcOrd="0" destOrd="0" presId="urn:microsoft.com/office/officeart/2008/layout/VerticalAccentList"/>
    <dgm:cxn modelId="{CB53AA08-A9E1-4846-8ED7-2DE411B07177}" type="presParOf" srcId="{362A35AB-F96E-4A32-A211-FC4EAAB55CCB}" destId="{5DE01015-68A7-4CCB-8A81-CC52E36CBF40}" srcOrd="1" destOrd="0" presId="urn:microsoft.com/office/officeart/2008/layout/VerticalAccentList"/>
    <dgm:cxn modelId="{C3F72CCC-28C2-4575-ACC4-4C2DE7253BDC}" type="presParOf" srcId="{362A35AB-F96E-4A32-A211-FC4EAAB55CCB}" destId="{C28A6297-3E36-49BE-90DC-4AC6CCE1A584}" srcOrd="2" destOrd="0" presId="urn:microsoft.com/office/officeart/2008/layout/VerticalAccentList"/>
    <dgm:cxn modelId="{03A4FE44-1210-40AC-9B36-63128F9C9962}" type="presParOf" srcId="{362A35AB-F96E-4A32-A211-FC4EAAB55CCB}" destId="{EC8BC6E4-2B9E-4B7A-A441-0E112C95E0C1}" srcOrd="3" destOrd="0" presId="urn:microsoft.com/office/officeart/2008/layout/VerticalAccentList"/>
    <dgm:cxn modelId="{73F383D0-67C6-43E5-91D2-72D7A45BDC8E}" type="presParOf" srcId="{362A35AB-F96E-4A32-A211-FC4EAAB55CCB}" destId="{EFC13247-104C-4D66-AF99-CDEBD51DE059}" srcOrd="4" destOrd="0" presId="urn:microsoft.com/office/officeart/2008/layout/VerticalAccentList"/>
    <dgm:cxn modelId="{1F984881-6EEA-4AB7-881E-AA68716A2F9E}" type="presParOf" srcId="{362A35AB-F96E-4A32-A211-FC4EAAB55CCB}" destId="{B5E3D49E-39EE-471A-AE19-8869DE95B406}" srcOrd="5" destOrd="0" presId="urn:microsoft.com/office/officeart/2008/layout/VerticalAccentList"/>
    <dgm:cxn modelId="{2F624F10-DD2A-4379-BC0C-DC921BDA76E7}" type="presParOf" srcId="{362A35AB-F96E-4A32-A211-FC4EAAB55CCB}" destId="{A1FCA66C-FD85-464F-B502-9D44466AE4E3}" srcOrd="6" destOrd="0" presId="urn:microsoft.com/office/officeart/2008/layout/VerticalAccentList"/>
    <dgm:cxn modelId="{A09AC026-58C8-4FF9-9669-2ED0E5C2BC0F}" type="presParOf" srcId="{362A35AB-F96E-4A32-A211-FC4EAAB55CCB}" destId="{E3503A88-A379-4C14-9FED-8F0BE72C7E42}" srcOrd="7" destOrd="0" presId="urn:microsoft.com/office/officeart/2008/layout/VerticalAccentList"/>
    <dgm:cxn modelId="{18A4F796-DA62-4C6E-AD9B-0FBE4ADAEFDF}" type="presParOf" srcId="{83977B66-D121-45BD-806A-A75563A73BEB}" destId="{FBADC8B7-50AC-4249-A6B1-964FC3D96137}" srcOrd="5" destOrd="0" presId="urn:microsoft.com/office/officeart/2008/layout/VerticalAccentList"/>
    <dgm:cxn modelId="{F289334F-D9C8-48B0-82DF-438F80124ABC}" type="presParOf" srcId="{83977B66-D121-45BD-806A-A75563A73BEB}" destId="{7FB4404D-3016-4A4B-8D93-8F298A48367F}" srcOrd="6" destOrd="0" presId="urn:microsoft.com/office/officeart/2008/layout/VerticalAccentList"/>
    <dgm:cxn modelId="{2983985C-45DE-4BE0-B012-2B53E587BD1F}" type="presParOf" srcId="{7FB4404D-3016-4A4B-8D93-8F298A48367F}" destId="{FB2228E5-158C-460B-A213-D34442EB3C6B}" srcOrd="0" destOrd="0" presId="urn:microsoft.com/office/officeart/2008/layout/VerticalAccentList"/>
    <dgm:cxn modelId="{DBB4937C-72C8-4C46-A2C0-4B7044E031F8}" type="presParOf" srcId="{83977B66-D121-45BD-806A-A75563A73BEB}" destId="{7F67709B-712F-4502-A992-8FD05216321B}" srcOrd="7" destOrd="0" presId="urn:microsoft.com/office/officeart/2008/layout/VerticalAccentList"/>
    <dgm:cxn modelId="{D8AD15C7-B52A-4A43-94B1-6938B5E1FEC3}" type="presParOf" srcId="{7F67709B-712F-4502-A992-8FD05216321B}" destId="{52D535BA-293C-4360-ACC6-EB2D1F91C672}" srcOrd="0" destOrd="0" presId="urn:microsoft.com/office/officeart/2008/layout/VerticalAccentList"/>
    <dgm:cxn modelId="{BBDC08CA-C08C-4C52-814B-0CE98B0A40CE}" type="presParOf" srcId="{7F67709B-712F-4502-A992-8FD05216321B}" destId="{734DFD9A-FB91-4F3E-BFCC-96902507A866}" srcOrd="1" destOrd="0" presId="urn:microsoft.com/office/officeart/2008/layout/VerticalAccentList"/>
    <dgm:cxn modelId="{11D3A1CE-FE9C-453C-ABA2-055643328ABB}" type="presParOf" srcId="{7F67709B-712F-4502-A992-8FD05216321B}" destId="{E6A01FD5-B281-424B-8223-D0CDD6CA3764}" srcOrd="2" destOrd="0" presId="urn:microsoft.com/office/officeart/2008/layout/VerticalAccentList"/>
    <dgm:cxn modelId="{66D2D739-393E-409F-85A9-1665F0EAE9EC}" type="presParOf" srcId="{7F67709B-712F-4502-A992-8FD05216321B}" destId="{D9512812-D3EE-4861-9ACC-DAD5DEF068CE}" srcOrd="3" destOrd="0" presId="urn:microsoft.com/office/officeart/2008/layout/VerticalAccentList"/>
    <dgm:cxn modelId="{EA31132D-DA61-4B53-A220-7EAC0A49DB93}" type="presParOf" srcId="{7F67709B-712F-4502-A992-8FD05216321B}" destId="{5F5997E5-D9D2-436D-B61C-896A788CB6E2}" srcOrd="4" destOrd="0" presId="urn:microsoft.com/office/officeart/2008/layout/VerticalAccentList"/>
    <dgm:cxn modelId="{1FA1FA99-1D5A-41BE-8A61-F002B32D4B20}" type="presParOf" srcId="{7F67709B-712F-4502-A992-8FD05216321B}" destId="{472EB17D-D198-408C-80FD-1806EBB216E9}" srcOrd="5" destOrd="0" presId="urn:microsoft.com/office/officeart/2008/layout/VerticalAccentList"/>
    <dgm:cxn modelId="{E8C85171-4F45-445B-AA3D-DE0BAFC1FAF7}" type="presParOf" srcId="{7F67709B-712F-4502-A992-8FD05216321B}" destId="{B5C30F98-E4A9-4519-A88A-EC4F5A49BA6C}" srcOrd="6" destOrd="0" presId="urn:microsoft.com/office/officeart/2008/layout/VerticalAccentList"/>
    <dgm:cxn modelId="{63E4E981-5448-455A-B1D3-41309746B0E5}" type="presParOf" srcId="{7F67709B-712F-4502-A992-8FD05216321B}" destId="{5533D457-C421-4DB0-97A8-60102B7403C4}"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3784AE-3A20-4524-96D2-F3C04F3FBD63}"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s-CR"/>
        </a:p>
      </dgm:t>
    </dgm:pt>
    <dgm:pt modelId="{5479C445-68A6-404D-A42A-BB0BE6884CA5}">
      <dgm:prSet phldrT="[Texto]" phldr="1"/>
      <dgm:spPr/>
      <dgm:t>
        <a:bodyPr/>
        <a:lstStyle/>
        <a:p>
          <a:endParaRPr lang="es-CR" dirty="0"/>
        </a:p>
      </dgm:t>
    </dgm:pt>
    <dgm:pt modelId="{619ED720-E549-47DB-96B4-5EB673A5A889}" type="parTrans" cxnId="{B17D5251-00C2-42A2-B29D-49447AC24F27}">
      <dgm:prSet/>
      <dgm:spPr/>
      <dgm:t>
        <a:bodyPr/>
        <a:lstStyle/>
        <a:p>
          <a:endParaRPr lang="es-CR"/>
        </a:p>
      </dgm:t>
    </dgm:pt>
    <dgm:pt modelId="{D89A14A0-B33A-4F34-9292-FA0C34C3B50C}" type="sibTrans" cxnId="{B17D5251-00C2-42A2-B29D-49447AC24F27}">
      <dgm:prSet/>
      <dgm:spPr/>
      <dgm:t>
        <a:bodyPr/>
        <a:lstStyle/>
        <a:p>
          <a:endParaRPr lang="es-CR"/>
        </a:p>
      </dgm:t>
    </dgm:pt>
    <dgm:pt modelId="{1F3D545C-266F-4DAF-BE36-A95FEC64E0B1}">
      <dgm:prSet phldrT="[Texto]"/>
      <dgm:spPr/>
      <dgm:t>
        <a:bodyPr/>
        <a:lstStyle/>
        <a:p>
          <a:endParaRPr lang="es-CR" dirty="0"/>
        </a:p>
      </dgm:t>
    </dgm:pt>
    <dgm:pt modelId="{272EACFF-206A-4BCA-9D88-D5905C939422}" type="parTrans" cxnId="{BC71AACA-0072-4CBA-A9EB-383A601BC388}">
      <dgm:prSet/>
      <dgm:spPr/>
      <dgm:t>
        <a:bodyPr/>
        <a:lstStyle/>
        <a:p>
          <a:endParaRPr lang="es-CR"/>
        </a:p>
      </dgm:t>
    </dgm:pt>
    <dgm:pt modelId="{BCF12150-D5FD-4EA8-8838-8C11EE593DA1}" type="sibTrans" cxnId="{BC71AACA-0072-4CBA-A9EB-383A601BC388}">
      <dgm:prSet/>
      <dgm:spPr/>
      <dgm:t>
        <a:bodyPr/>
        <a:lstStyle/>
        <a:p>
          <a:endParaRPr lang="es-CR"/>
        </a:p>
      </dgm:t>
    </dgm:pt>
    <dgm:pt modelId="{16C8CBFC-5687-414C-A6EC-43B80FCB8796}">
      <dgm:prSet phldrT="[Texto]"/>
      <dgm:spPr/>
      <dgm:t>
        <a:bodyPr/>
        <a:lstStyle/>
        <a:p>
          <a:endParaRPr lang="es-CR" dirty="0"/>
        </a:p>
      </dgm:t>
    </dgm:pt>
    <dgm:pt modelId="{033D380F-9272-415E-88E0-27D55EBF60AB}" type="parTrans" cxnId="{35E3BB67-B063-4684-A30C-4E3947C04084}">
      <dgm:prSet/>
      <dgm:spPr/>
      <dgm:t>
        <a:bodyPr/>
        <a:lstStyle/>
        <a:p>
          <a:endParaRPr lang="es-CR"/>
        </a:p>
      </dgm:t>
    </dgm:pt>
    <dgm:pt modelId="{37BD28C6-7CCB-49E1-AAC8-A401EE312A72}" type="sibTrans" cxnId="{35E3BB67-B063-4684-A30C-4E3947C04084}">
      <dgm:prSet/>
      <dgm:spPr/>
      <dgm:t>
        <a:bodyPr/>
        <a:lstStyle/>
        <a:p>
          <a:endParaRPr lang="es-CR"/>
        </a:p>
      </dgm:t>
    </dgm:pt>
    <dgm:pt modelId="{F8786BDE-E8EA-446D-90B9-93007B9FF24F}">
      <dgm:prSet phldrT="[Texto]" custT="1"/>
      <dgm:spPr/>
      <dgm:t>
        <a:bodyPr/>
        <a:lstStyle/>
        <a:p>
          <a:r>
            <a:rPr lang="es-CR" sz="1400" dirty="0" smtClean="0">
              <a:effectLst/>
            </a:rPr>
            <a:t>Los documentos se deben numerar de manera consecutiva. Esto aplica para las copias electrónicas (si hubieran)</a:t>
          </a:r>
          <a:endParaRPr lang="es-CR" sz="1400" dirty="0"/>
        </a:p>
      </dgm:t>
    </dgm:pt>
    <dgm:pt modelId="{5B784820-F755-49EC-A0F1-9E2D9AF16262}" type="sibTrans" cxnId="{76F4B6A1-FF2D-4D2D-8619-960E723A0D76}">
      <dgm:prSet/>
      <dgm:spPr/>
      <dgm:t>
        <a:bodyPr/>
        <a:lstStyle/>
        <a:p>
          <a:endParaRPr lang="es-CR"/>
        </a:p>
      </dgm:t>
    </dgm:pt>
    <dgm:pt modelId="{B83FD7A6-09A9-4D72-816B-0D05C61F4D6C}" type="parTrans" cxnId="{76F4B6A1-FF2D-4D2D-8619-960E723A0D76}">
      <dgm:prSet/>
      <dgm:spPr/>
      <dgm:t>
        <a:bodyPr/>
        <a:lstStyle/>
        <a:p>
          <a:endParaRPr lang="es-CR"/>
        </a:p>
      </dgm:t>
    </dgm:pt>
    <dgm:pt modelId="{782053B1-4CF9-49FD-8F26-D09BDB7B8B32}">
      <dgm:prSet phldrT="[Texto]" custT="1"/>
      <dgm:spPr/>
      <dgm:t>
        <a:bodyPr/>
        <a:lstStyle/>
        <a:p>
          <a:r>
            <a:rPr lang="es-ES" sz="1400" dirty="0" smtClean="0">
              <a:effectLst/>
            </a:rPr>
            <a:t>Si los documentos se encuentran empastados, el número de orden debe colocarse en el lomo y con lápiz en la primera hoja.</a:t>
          </a:r>
          <a:endParaRPr lang="es-CR" sz="1400" dirty="0"/>
        </a:p>
      </dgm:t>
    </dgm:pt>
    <dgm:pt modelId="{2D7A0F61-6813-4FB0-B24A-F14323FB236C}" type="sibTrans" cxnId="{CC11DC0B-017B-4CD2-B04D-5716CE106335}">
      <dgm:prSet/>
      <dgm:spPr/>
      <dgm:t>
        <a:bodyPr/>
        <a:lstStyle/>
        <a:p>
          <a:endParaRPr lang="es-CR"/>
        </a:p>
      </dgm:t>
    </dgm:pt>
    <dgm:pt modelId="{07099CF8-97CB-4B1B-BC75-2CB4F679ADAB}" type="parTrans" cxnId="{CC11DC0B-017B-4CD2-B04D-5716CE106335}">
      <dgm:prSet/>
      <dgm:spPr/>
      <dgm:t>
        <a:bodyPr/>
        <a:lstStyle/>
        <a:p>
          <a:endParaRPr lang="es-CR"/>
        </a:p>
      </dgm:t>
    </dgm:pt>
    <dgm:pt modelId="{9306B854-6DE1-4EF8-A8CE-3BE1E863E81B}">
      <dgm:prSet phldrT="[Texto]" custT="1"/>
      <dgm:spPr/>
      <dgm:t>
        <a:bodyPr/>
        <a:lstStyle/>
        <a:p>
          <a:r>
            <a:rPr lang="es-ES" sz="1400" dirty="0" smtClean="0">
              <a:effectLst/>
            </a:rPr>
            <a:t>Todas las carpetas deben identificarse con el número de orden que le corresponde según la lista de remisión, para ello se utiliza lápiz de grafito 6B en el borde superior derecho</a:t>
          </a:r>
          <a:endParaRPr lang="es-CR" sz="1400" dirty="0"/>
        </a:p>
      </dgm:t>
    </dgm:pt>
    <dgm:pt modelId="{E55F53B4-8705-4730-A1AC-8358A7CC7517}" type="sibTrans" cxnId="{62116750-2D31-4E09-BC46-970C8F31BCB6}">
      <dgm:prSet/>
      <dgm:spPr/>
      <dgm:t>
        <a:bodyPr/>
        <a:lstStyle/>
        <a:p>
          <a:endParaRPr lang="es-CR"/>
        </a:p>
      </dgm:t>
    </dgm:pt>
    <dgm:pt modelId="{C9A1E020-3575-482F-89C7-B37DA4188F12}" type="parTrans" cxnId="{62116750-2D31-4E09-BC46-970C8F31BCB6}">
      <dgm:prSet/>
      <dgm:spPr/>
      <dgm:t>
        <a:bodyPr/>
        <a:lstStyle/>
        <a:p>
          <a:endParaRPr lang="es-CR"/>
        </a:p>
      </dgm:t>
    </dgm:pt>
    <dgm:pt modelId="{83977B66-D121-45BD-806A-A75563A73BEB}" type="pres">
      <dgm:prSet presAssocID="{F53784AE-3A20-4524-96D2-F3C04F3FBD63}" presName="Name0" presStyleCnt="0">
        <dgm:presLayoutVars>
          <dgm:chMax/>
          <dgm:chPref/>
          <dgm:dir/>
        </dgm:presLayoutVars>
      </dgm:prSet>
      <dgm:spPr/>
      <dgm:t>
        <a:bodyPr/>
        <a:lstStyle/>
        <a:p>
          <a:endParaRPr lang="es-CR"/>
        </a:p>
      </dgm:t>
    </dgm:pt>
    <dgm:pt modelId="{59EFF6D1-C3A3-4A31-AF9E-98F4DE13AF84}" type="pres">
      <dgm:prSet presAssocID="{5479C445-68A6-404D-A42A-BB0BE6884CA5}" presName="parenttextcomposite" presStyleCnt="0"/>
      <dgm:spPr/>
      <dgm:t>
        <a:bodyPr/>
        <a:lstStyle/>
        <a:p>
          <a:endParaRPr lang="es-CR"/>
        </a:p>
      </dgm:t>
    </dgm:pt>
    <dgm:pt modelId="{2D1726C7-02A8-4927-A746-37A005E9C388}" type="pres">
      <dgm:prSet presAssocID="{5479C445-68A6-404D-A42A-BB0BE6884CA5}" presName="parenttext" presStyleLbl="revTx" presStyleIdx="0" presStyleCnt="3">
        <dgm:presLayoutVars>
          <dgm:chMax/>
          <dgm:chPref val="2"/>
          <dgm:bulletEnabled val="1"/>
        </dgm:presLayoutVars>
      </dgm:prSet>
      <dgm:spPr/>
      <dgm:t>
        <a:bodyPr/>
        <a:lstStyle/>
        <a:p>
          <a:endParaRPr lang="es-CR"/>
        </a:p>
      </dgm:t>
    </dgm:pt>
    <dgm:pt modelId="{44310020-6307-48B2-A8CD-560D4572A5F9}" type="pres">
      <dgm:prSet presAssocID="{5479C445-68A6-404D-A42A-BB0BE6884CA5}" presName="composite" presStyleCnt="0"/>
      <dgm:spPr/>
      <dgm:t>
        <a:bodyPr/>
        <a:lstStyle/>
        <a:p>
          <a:endParaRPr lang="es-CR"/>
        </a:p>
      </dgm:t>
    </dgm:pt>
    <dgm:pt modelId="{0711ECF1-41F6-4783-BFB2-5E835AD08FA1}" type="pres">
      <dgm:prSet presAssocID="{5479C445-68A6-404D-A42A-BB0BE6884CA5}" presName="chevron1" presStyleLbl="alignNode1" presStyleIdx="0" presStyleCnt="21"/>
      <dgm:spPr/>
      <dgm:t>
        <a:bodyPr/>
        <a:lstStyle/>
        <a:p>
          <a:endParaRPr lang="es-CR"/>
        </a:p>
      </dgm:t>
    </dgm:pt>
    <dgm:pt modelId="{D353B91A-B12E-482E-9F2B-736DB637DE2A}" type="pres">
      <dgm:prSet presAssocID="{5479C445-68A6-404D-A42A-BB0BE6884CA5}" presName="chevron2" presStyleLbl="alignNode1" presStyleIdx="1" presStyleCnt="21"/>
      <dgm:spPr/>
      <dgm:t>
        <a:bodyPr/>
        <a:lstStyle/>
        <a:p>
          <a:endParaRPr lang="es-CR"/>
        </a:p>
      </dgm:t>
    </dgm:pt>
    <dgm:pt modelId="{6935F43D-186D-43F5-9D0B-A65F9BE94437}" type="pres">
      <dgm:prSet presAssocID="{5479C445-68A6-404D-A42A-BB0BE6884CA5}" presName="chevron3" presStyleLbl="alignNode1" presStyleIdx="2" presStyleCnt="21"/>
      <dgm:spPr/>
      <dgm:t>
        <a:bodyPr/>
        <a:lstStyle/>
        <a:p>
          <a:endParaRPr lang="es-CR"/>
        </a:p>
      </dgm:t>
    </dgm:pt>
    <dgm:pt modelId="{D6BD0AA0-D220-4D69-B453-7D10B38C3A6C}" type="pres">
      <dgm:prSet presAssocID="{5479C445-68A6-404D-A42A-BB0BE6884CA5}" presName="chevron4" presStyleLbl="alignNode1" presStyleIdx="3" presStyleCnt="21"/>
      <dgm:spPr/>
      <dgm:t>
        <a:bodyPr/>
        <a:lstStyle/>
        <a:p>
          <a:endParaRPr lang="es-CR"/>
        </a:p>
      </dgm:t>
    </dgm:pt>
    <dgm:pt modelId="{4B5371C8-74FD-426D-B5FF-D72362291679}" type="pres">
      <dgm:prSet presAssocID="{5479C445-68A6-404D-A42A-BB0BE6884CA5}" presName="chevron5" presStyleLbl="alignNode1" presStyleIdx="4" presStyleCnt="21"/>
      <dgm:spPr/>
      <dgm:t>
        <a:bodyPr/>
        <a:lstStyle/>
        <a:p>
          <a:endParaRPr lang="es-CR"/>
        </a:p>
      </dgm:t>
    </dgm:pt>
    <dgm:pt modelId="{C30DB743-837D-43DE-A391-ED11F44FB685}" type="pres">
      <dgm:prSet presAssocID="{5479C445-68A6-404D-A42A-BB0BE6884CA5}" presName="chevron6" presStyleLbl="alignNode1" presStyleIdx="5" presStyleCnt="21"/>
      <dgm:spPr/>
      <dgm:t>
        <a:bodyPr/>
        <a:lstStyle/>
        <a:p>
          <a:endParaRPr lang="es-CR"/>
        </a:p>
      </dgm:t>
    </dgm:pt>
    <dgm:pt modelId="{A87AB11D-FAED-464A-952F-F480084F51A2}" type="pres">
      <dgm:prSet presAssocID="{5479C445-68A6-404D-A42A-BB0BE6884CA5}" presName="chevron7" presStyleLbl="alignNode1" presStyleIdx="6" presStyleCnt="21"/>
      <dgm:spPr/>
      <dgm:t>
        <a:bodyPr/>
        <a:lstStyle/>
        <a:p>
          <a:endParaRPr lang="es-CR"/>
        </a:p>
      </dgm:t>
    </dgm:pt>
    <dgm:pt modelId="{579A09FF-50EA-4A5A-9433-BCF1BC0D38CB}" type="pres">
      <dgm:prSet presAssocID="{5479C445-68A6-404D-A42A-BB0BE6884CA5}" presName="childtext" presStyleLbl="solidFgAcc1" presStyleIdx="0" presStyleCnt="3">
        <dgm:presLayoutVars>
          <dgm:chMax/>
          <dgm:chPref val="0"/>
          <dgm:bulletEnabled val="1"/>
        </dgm:presLayoutVars>
      </dgm:prSet>
      <dgm:spPr/>
      <dgm:t>
        <a:bodyPr/>
        <a:lstStyle/>
        <a:p>
          <a:endParaRPr lang="es-CR"/>
        </a:p>
      </dgm:t>
    </dgm:pt>
    <dgm:pt modelId="{428454B9-1870-4E67-924E-43C1297700F6}" type="pres">
      <dgm:prSet presAssocID="{D89A14A0-B33A-4F34-9292-FA0C34C3B50C}" presName="sibTrans" presStyleCnt="0"/>
      <dgm:spPr/>
      <dgm:t>
        <a:bodyPr/>
        <a:lstStyle/>
        <a:p>
          <a:endParaRPr lang="es-CR"/>
        </a:p>
      </dgm:t>
    </dgm:pt>
    <dgm:pt modelId="{DC2E5FC8-F35F-4E59-B073-74772FF29D84}" type="pres">
      <dgm:prSet presAssocID="{1F3D545C-266F-4DAF-BE36-A95FEC64E0B1}" presName="parenttextcomposite" presStyleCnt="0"/>
      <dgm:spPr/>
      <dgm:t>
        <a:bodyPr/>
        <a:lstStyle/>
        <a:p>
          <a:endParaRPr lang="es-CR"/>
        </a:p>
      </dgm:t>
    </dgm:pt>
    <dgm:pt modelId="{D336326F-E0B6-4D68-A519-AFFF4CBE2696}" type="pres">
      <dgm:prSet presAssocID="{1F3D545C-266F-4DAF-BE36-A95FEC64E0B1}" presName="parenttext" presStyleLbl="revTx" presStyleIdx="1" presStyleCnt="3">
        <dgm:presLayoutVars>
          <dgm:chMax/>
          <dgm:chPref val="2"/>
          <dgm:bulletEnabled val="1"/>
        </dgm:presLayoutVars>
      </dgm:prSet>
      <dgm:spPr/>
      <dgm:t>
        <a:bodyPr/>
        <a:lstStyle/>
        <a:p>
          <a:endParaRPr lang="es-CR"/>
        </a:p>
      </dgm:t>
    </dgm:pt>
    <dgm:pt modelId="{362A35AB-F96E-4A32-A211-FC4EAAB55CCB}" type="pres">
      <dgm:prSet presAssocID="{1F3D545C-266F-4DAF-BE36-A95FEC64E0B1}" presName="composite" presStyleCnt="0"/>
      <dgm:spPr/>
      <dgm:t>
        <a:bodyPr/>
        <a:lstStyle/>
        <a:p>
          <a:endParaRPr lang="es-CR"/>
        </a:p>
      </dgm:t>
    </dgm:pt>
    <dgm:pt modelId="{C8323E68-F02B-4082-AEAB-987612872ED6}" type="pres">
      <dgm:prSet presAssocID="{1F3D545C-266F-4DAF-BE36-A95FEC64E0B1}" presName="chevron1" presStyleLbl="alignNode1" presStyleIdx="7" presStyleCnt="21"/>
      <dgm:spPr/>
      <dgm:t>
        <a:bodyPr/>
        <a:lstStyle/>
        <a:p>
          <a:endParaRPr lang="es-CR"/>
        </a:p>
      </dgm:t>
    </dgm:pt>
    <dgm:pt modelId="{5DE01015-68A7-4CCB-8A81-CC52E36CBF40}" type="pres">
      <dgm:prSet presAssocID="{1F3D545C-266F-4DAF-BE36-A95FEC64E0B1}" presName="chevron2" presStyleLbl="alignNode1" presStyleIdx="8" presStyleCnt="21"/>
      <dgm:spPr/>
      <dgm:t>
        <a:bodyPr/>
        <a:lstStyle/>
        <a:p>
          <a:endParaRPr lang="es-CR"/>
        </a:p>
      </dgm:t>
    </dgm:pt>
    <dgm:pt modelId="{C28A6297-3E36-49BE-90DC-4AC6CCE1A584}" type="pres">
      <dgm:prSet presAssocID="{1F3D545C-266F-4DAF-BE36-A95FEC64E0B1}" presName="chevron3" presStyleLbl="alignNode1" presStyleIdx="9" presStyleCnt="21"/>
      <dgm:spPr/>
      <dgm:t>
        <a:bodyPr/>
        <a:lstStyle/>
        <a:p>
          <a:endParaRPr lang="es-CR"/>
        </a:p>
      </dgm:t>
    </dgm:pt>
    <dgm:pt modelId="{EC8BC6E4-2B9E-4B7A-A441-0E112C95E0C1}" type="pres">
      <dgm:prSet presAssocID="{1F3D545C-266F-4DAF-BE36-A95FEC64E0B1}" presName="chevron4" presStyleLbl="alignNode1" presStyleIdx="10" presStyleCnt="21"/>
      <dgm:spPr/>
      <dgm:t>
        <a:bodyPr/>
        <a:lstStyle/>
        <a:p>
          <a:endParaRPr lang="es-CR"/>
        </a:p>
      </dgm:t>
    </dgm:pt>
    <dgm:pt modelId="{EFC13247-104C-4D66-AF99-CDEBD51DE059}" type="pres">
      <dgm:prSet presAssocID="{1F3D545C-266F-4DAF-BE36-A95FEC64E0B1}" presName="chevron5" presStyleLbl="alignNode1" presStyleIdx="11" presStyleCnt="21"/>
      <dgm:spPr/>
      <dgm:t>
        <a:bodyPr/>
        <a:lstStyle/>
        <a:p>
          <a:endParaRPr lang="es-CR"/>
        </a:p>
      </dgm:t>
    </dgm:pt>
    <dgm:pt modelId="{B5E3D49E-39EE-471A-AE19-8869DE95B406}" type="pres">
      <dgm:prSet presAssocID="{1F3D545C-266F-4DAF-BE36-A95FEC64E0B1}" presName="chevron6" presStyleLbl="alignNode1" presStyleIdx="12" presStyleCnt="21"/>
      <dgm:spPr/>
      <dgm:t>
        <a:bodyPr/>
        <a:lstStyle/>
        <a:p>
          <a:endParaRPr lang="es-CR"/>
        </a:p>
      </dgm:t>
    </dgm:pt>
    <dgm:pt modelId="{A1FCA66C-FD85-464F-B502-9D44466AE4E3}" type="pres">
      <dgm:prSet presAssocID="{1F3D545C-266F-4DAF-BE36-A95FEC64E0B1}" presName="chevron7" presStyleLbl="alignNode1" presStyleIdx="13" presStyleCnt="21"/>
      <dgm:spPr/>
      <dgm:t>
        <a:bodyPr/>
        <a:lstStyle/>
        <a:p>
          <a:endParaRPr lang="es-CR"/>
        </a:p>
      </dgm:t>
    </dgm:pt>
    <dgm:pt modelId="{E3503A88-A379-4C14-9FED-8F0BE72C7E42}" type="pres">
      <dgm:prSet presAssocID="{1F3D545C-266F-4DAF-BE36-A95FEC64E0B1}" presName="childtext" presStyleLbl="solidFgAcc1" presStyleIdx="1" presStyleCnt="3">
        <dgm:presLayoutVars>
          <dgm:chMax/>
          <dgm:chPref val="0"/>
          <dgm:bulletEnabled val="1"/>
        </dgm:presLayoutVars>
      </dgm:prSet>
      <dgm:spPr/>
      <dgm:t>
        <a:bodyPr/>
        <a:lstStyle/>
        <a:p>
          <a:endParaRPr lang="es-CR"/>
        </a:p>
      </dgm:t>
    </dgm:pt>
    <dgm:pt modelId="{FBADC8B7-50AC-4249-A6B1-964FC3D96137}" type="pres">
      <dgm:prSet presAssocID="{BCF12150-D5FD-4EA8-8838-8C11EE593DA1}" presName="sibTrans" presStyleCnt="0"/>
      <dgm:spPr/>
      <dgm:t>
        <a:bodyPr/>
        <a:lstStyle/>
        <a:p>
          <a:endParaRPr lang="es-CR"/>
        </a:p>
      </dgm:t>
    </dgm:pt>
    <dgm:pt modelId="{7FB4404D-3016-4A4B-8D93-8F298A48367F}" type="pres">
      <dgm:prSet presAssocID="{16C8CBFC-5687-414C-A6EC-43B80FCB8796}" presName="parenttextcomposite" presStyleCnt="0"/>
      <dgm:spPr/>
      <dgm:t>
        <a:bodyPr/>
        <a:lstStyle/>
        <a:p>
          <a:endParaRPr lang="es-CR"/>
        </a:p>
      </dgm:t>
    </dgm:pt>
    <dgm:pt modelId="{FB2228E5-158C-460B-A213-D34442EB3C6B}" type="pres">
      <dgm:prSet presAssocID="{16C8CBFC-5687-414C-A6EC-43B80FCB8796}" presName="parenttext" presStyleLbl="revTx" presStyleIdx="2" presStyleCnt="3">
        <dgm:presLayoutVars>
          <dgm:chMax/>
          <dgm:chPref val="2"/>
          <dgm:bulletEnabled val="1"/>
        </dgm:presLayoutVars>
      </dgm:prSet>
      <dgm:spPr/>
      <dgm:t>
        <a:bodyPr/>
        <a:lstStyle/>
        <a:p>
          <a:endParaRPr lang="es-CR"/>
        </a:p>
      </dgm:t>
    </dgm:pt>
    <dgm:pt modelId="{7F67709B-712F-4502-A992-8FD05216321B}" type="pres">
      <dgm:prSet presAssocID="{16C8CBFC-5687-414C-A6EC-43B80FCB8796}" presName="composite" presStyleCnt="0"/>
      <dgm:spPr/>
      <dgm:t>
        <a:bodyPr/>
        <a:lstStyle/>
        <a:p>
          <a:endParaRPr lang="es-CR"/>
        </a:p>
      </dgm:t>
    </dgm:pt>
    <dgm:pt modelId="{52D535BA-293C-4360-ACC6-EB2D1F91C672}" type="pres">
      <dgm:prSet presAssocID="{16C8CBFC-5687-414C-A6EC-43B80FCB8796}" presName="chevron1" presStyleLbl="alignNode1" presStyleIdx="14" presStyleCnt="21"/>
      <dgm:spPr/>
      <dgm:t>
        <a:bodyPr/>
        <a:lstStyle/>
        <a:p>
          <a:endParaRPr lang="es-CR"/>
        </a:p>
      </dgm:t>
    </dgm:pt>
    <dgm:pt modelId="{734DFD9A-FB91-4F3E-BFCC-96902507A866}" type="pres">
      <dgm:prSet presAssocID="{16C8CBFC-5687-414C-A6EC-43B80FCB8796}" presName="chevron2" presStyleLbl="alignNode1" presStyleIdx="15" presStyleCnt="21"/>
      <dgm:spPr/>
      <dgm:t>
        <a:bodyPr/>
        <a:lstStyle/>
        <a:p>
          <a:endParaRPr lang="es-CR"/>
        </a:p>
      </dgm:t>
    </dgm:pt>
    <dgm:pt modelId="{E6A01FD5-B281-424B-8223-D0CDD6CA3764}" type="pres">
      <dgm:prSet presAssocID="{16C8CBFC-5687-414C-A6EC-43B80FCB8796}" presName="chevron3" presStyleLbl="alignNode1" presStyleIdx="16" presStyleCnt="21"/>
      <dgm:spPr/>
      <dgm:t>
        <a:bodyPr/>
        <a:lstStyle/>
        <a:p>
          <a:endParaRPr lang="es-CR"/>
        </a:p>
      </dgm:t>
    </dgm:pt>
    <dgm:pt modelId="{D9512812-D3EE-4861-9ACC-DAD5DEF068CE}" type="pres">
      <dgm:prSet presAssocID="{16C8CBFC-5687-414C-A6EC-43B80FCB8796}" presName="chevron4" presStyleLbl="alignNode1" presStyleIdx="17" presStyleCnt="21"/>
      <dgm:spPr/>
      <dgm:t>
        <a:bodyPr/>
        <a:lstStyle/>
        <a:p>
          <a:endParaRPr lang="es-CR"/>
        </a:p>
      </dgm:t>
    </dgm:pt>
    <dgm:pt modelId="{5F5997E5-D9D2-436D-B61C-896A788CB6E2}" type="pres">
      <dgm:prSet presAssocID="{16C8CBFC-5687-414C-A6EC-43B80FCB8796}" presName="chevron5" presStyleLbl="alignNode1" presStyleIdx="18" presStyleCnt="21"/>
      <dgm:spPr/>
      <dgm:t>
        <a:bodyPr/>
        <a:lstStyle/>
        <a:p>
          <a:endParaRPr lang="es-CR"/>
        </a:p>
      </dgm:t>
    </dgm:pt>
    <dgm:pt modelId="{472EB17D-D198-408C-80FD-1806EBB216E9}" type="pres">
      <dgm:prSet presAssocID="{16C8CBFC-5687-414C-A6EC-43B80FCB8796}" presName="chevron6" presStyleLbl="alignNode1" presStyleIdx="19" presStyleCnt="21"/>
      <dgm:spPr/>
      <dgm:t>
        <a:bodyPr/>
        <a:lstStyle/>
        <a:p>
          <a:endParaRPr lang="es-CR"/>
        </a:p>
      </dgm:t>
    </dgm:pt>
    <dgm:pt modelId="{B5C30F98-E4A9-4519-A88A-EC4F5A49BA6C}" type="pres">
      <dgm:prSet presAssocID="{16C8CBFC-5687-414C-A6EC-43B80FCB8796}" presName="chevron7" presStyleLbl="alignNode1" presStyleIdx="20" presStyleCnt="21"/>
      <dgm:spPr/>
      <dgm:t>
        <a:bodyPr/>
        <a:lstStyle/>
        <a:p>
          <a:endParaRPr lang="es-CR"/>
        </a:p>
      </dgm:t>
    </dgm:pt>
    <dgm:pt modelId="{5533D457-C421-4DB0-97A8-60102B7403C4}" type="pres">
      <dgm:prSet presAssocID="{16C8CBFC-5687-414C-A6EC-43B80FCB8796}" presName="childtext" presStyleLbl="solidFgAcc1" presStyleIdx="2" presStyleCnt="3">
        <dgm:presLayoutVars>
          <dgm:chMax/>
          <dgm:chPref val="0"/>
          <dgm:bulletEnabled val="1"/>
        </dgm:presLayoutVars>
      </dgm:prSet>
      <dgm:spPr/>
      <dgm:t>
        <a:bodyPr/>
        <a:lstStyle/>
        <a:p>
          <a:endParaRPr lang="es-CR"/>
        </a:p>
      </dgm:t>
    </dgm:pt>
  </dgm:ptLst>
  <dgm:cxnLst>
    <dgm:cxn modelId="{BC71AACA-0072-4CBA-A9EB-383A601BC388}" srcId="{F53784AE-3A20-4524-96D2-F3C04F3FBD63}" destId="{1F3D545C-266F-4DAF-BE36-A95FEC64E0B1}" srcOrd="1" destOrd="0" parTransId="{272EACFF-206A-4BCA-9D88-D5905C939422}" sibTransId="{BCF12150-D5FD-4EA8-8838-8C11EE593DA1}"/>
    <dgm:cxn modelId="{76F4B6A1-FF2D-4D2D-8619-960E723A0D76}" srcId="{16C8CBFC-5687-414C-A6EC-43B80FCB8796}" destId="{F8786BDE-E8EA-446D-90B9-93007B9FF24F}" srcOrd="0" destOrd="0" parTransId="{B83FD7A6-09A9-4D72-816B-0D05C61F4D6C}" sibTransId="{5B784820-F755-49EC-A0F1-9E2D9AF16262}"/>
    <dgm:cxn modelId="{2E583278-FC0C-4F00-828E-17F3F28A00E8}" type="presOf" srcId="{1F3D545C-266F-4DAF-BE36-A95FEC64E0B1}" destId="{D336326F-E0B6-4D68-A519-AFFF4CBE2696}" srcOrd="0" destOrd="0" presId="urn:microsoft.com/office/officeart/2008/layout/VerticalAccentList"/>
    <dgm:cxn modelId="{62116750-2D31-4E09-BC46-970C8F31BCB6}" srcId="{5479C445-68A6-404D-A42A-BB0BE6884CA5}" destId="{9306B854-6DE1-4EF8-A8CE-3BE1E863E81B}" srcOrd="0" destOrd="0" parTransId="{C9A1E020-3575-482F-89C7-B37DA4188F12}" sibTransId="{E55F53B4-8705-4730-A1AC-8358A7CC7517}"/>
    <dgm:cxn modelId="{FE719B12-2771-43E0-B6AD-28009594BF07}" type="presOf" srcId="{782053B1-4CF9-49FD-8F26-D09BDB7B8B32}" destId="{E3503A88-A379-4C14-9FED-8F0BE72C7E42}" srcOrd="0" destOrd="0" presId="urn:microsoft.com/office/officeart/2008/layout/VerticalAccentList"/>
    <dgm:cxn modelId="{35E3BB67-B063-4684-A30C-4E3947C04084}" srcId="{F53784AE-3A20-4524-96D2-F3C04F3FBD63}" destId="{16C8CBFC-5687-414C-A6EC-43B80FCB8796}" srcOrd="2" destOrd="0" parTransId="{033D380F-9272-415E-88E0-27D55EBF60AB}" sibTransId="{37BD28C6-7CCB-49E1-AAC8-A401EE312A72}"/>
    <dgm:cxn modelId="{B58F4927-FB0A-406A-82CB-EAC0CD2428F5}" type="presOf" srcId="{9306B854-6DE1-4EF8-A8CE-3BE1E863E81B}" destId="{579A09FF-50EA-4A5A-9433-BCF1BC0D38CB}" srcOrd="0" destOrd="0" presId="urn:microsoft.com/office/officeart/2008/layout/VerticalAccentList"/>
    <dgm:cxn modelId="{B17D5251-00C2-42A2-B29D-49447AC24F27}" srcId="{F53784AE-3A20-4524-96D2-F3C04F3FBD63}" destId="{5479C445-68A6-404D-A42A-BB0BE6884CA5}" srcOrd="0" destOrd="0" parTransId="{619ED720-E549-47DB-96B4-5EB673A5A889}" sibTransId="{D89A14A0-B33A-4F34-9292-FA0C34C3B50C}"/>
    <dgm:cxn modelId="{B78FCCB9-6F0F-419E-B332-AD5DA252A7A7}" type="presOf" srcId="{F8786BDE-E8EA-446D-90B9-93007B9FF24F}" destId="{5533D457-C421-4DB0-97A8-60102B7403C4}" srcOrd="0" destOrd="0" presId="urn:microsoft.com/office/officeart/2008/layout/VerticalAccentList"/>
    <dgm:cxn modelId="{CC11DC0B-017B-4CD2-B04D-5716CE106335}" srcId="{1F3D545C-266F-4DAF-BE36-A95FEC64E0B1}" destId="{782053B1-4CF9-49FD-8F26-D09BDB7B8B32}" srcOrd="0" destOrd="0" parTransId="{07099CF8-97CB-4B1B-BC75-2CB4F679ADAB}" sibTransId="{2D7A0F61-6813-4FB0-B24A-F14323FB236C}"/>
    <dgm:cxn modelId="{D0D368D6-9C2B-4984-9C61-CEAB2593E87F}" type="presOf" srcId="{5479C445-68A6-404D-A42A-BB0BE6884CA5}" destId="{2D1726C7-02A8-4927-A746-37A005E9C388}" srcOrd="0" destOrd="0" presId="urn:microsoft.com/office/officeart/2008/layout/VerticalAccentList"/>
    <dgm:cxn modelId="{9205F3E7-9813-4AA3-885D-AC7E2B603EFC}" type="presOf" srcId="{16C8CBFC-5687-414C-A6EC-43B80FCB8796}" destId="{FB2228E5-158C-460B-A213-D34442EB3C6B}" srcOrd="0" destOrd="0" presId="urn:microsoft.com/office/officeart/2008/layout/VerticalAccentList"/>
    <dgm:cxn modelId="{4490732E-553B-4203-AF5D-E72F72CDA156}" type="presOf" srcId="{F53784AE-3A20-4524-96D2-F3C04F3FBD63}" destId="{83977B66-D121-45BD-806A-A75563A73BEB}" srcOrd="0" destOrd="0" presId="urn:microsoft.com/office/officeart/2008/layout/VerticalAccentList"/>
    <dgm:cxn modelId="{15D177DD-C168-4828-B9DF-3337CC2DB434}" type="presParOf" srcId="{83977B66-D121-45BD-806A-A75563A73BEB}" destId="{59EFF6D1-C3A3-4A31-AF9E-98F4DE13AF84}" srcOrd="0" destOrd="0" presId="urn:microsoft.com/office/officeart/2008/layout/VerticalAccentList"/>
    <dgm:cxn modelId="{6FEE63C1-412D-40B1-8AE2-577E9573D288}" type="presParOf" srcId="{59EFF6D1-C3A3-4A31-AF9E-98F4DE13AF84}" destId="{2D1726C7-02A8-4927-A746-37A005E9C388}" srcOrd="0" destOrd="0" presId="urn:microsoft.com/office/officeart/2008/layout/VerticalAccentList"/>
    <dgm:cxn modelId="{6764A3F5-4813-4D18-A9E7-116A2B07F96A}" type="presParOf" srcId="{83977B66-D121-45BD-806A-A75563A73BEB}" destId="{44310020-6307-48B2-A8CD-560D4572A5F9}" srcOrd="1" destOrd="0" presId="urn:microsoft.com/office/officeart/2008/layout/VerticalAccentList"/>
    <dgm:cxn modelId="{B5ABC565-8180-4F98-92A9-413A96127FD5}" type="presParOf" srcId="{44310020-6307-48B2-A8CD-560D4572A5F9}" destId="{0711ECF1-41F6-4783-BFB2-5E835AD08FA1}" srcOrd="0" destOrd="0" presId="urn:microsoft.com/office/officeart/2008/layout/VerticalAccentList"/>
    <dgm:cxn modelId="{E26CBCA6-D549-4D28-B17C-CBC6653798D9}" type="presParOf" srcId="{44310020-6307-48B2-A8CD-560D4572A5F9}" destId="{D353B91A-B12E-482E-9F2B-736DB637DE2A}" srcOrd="1" destOrd="0" presId="urn:microsoft.com/office/officeart/2008/layout/VerticalAccentList"/>
    <dgm:cxn modelId="{F8AD4202-DC31-4BF5-B3F2-ABFF41B744B8}" type="presParOf" srcId="{44310020-6307-48B2-A8CD-560D4572A5F9}" destId="{6935F43D-186D-43F5-9D0B-A65F9BE94437}" srcOrd="2" destOrd="0" presId="urn:microsoft.com/office/officeart/2008/layout/VerticalAccentList"/>
    <dgm:cxn modelId="{7DFB3B85-36A8-4A9E-8DA4-BB228761FE6A}" type="presParOf" srcId="{44310020-6307-48B2-A8CD-560D4572A5F9}" destId="{D6BD0AA0-D220-4D69-B453-7D10B38C3A6C}" srcOrd="3" destOrd="0" presId="urn:microsoft.com/office/officeart/2008/layout/VerticalAccentList"/>
    <dgm:cxn modelId="{AA4E95A3-3A94-4FC0-B67C-8060E44F7BEA}" type="presParOf" srcId="{44310020-6307-48B2-A8CD-560D4572A5F9}" destId="{4B5371C8-74FD-426D-B5FF-D72362291679}" srcOrd="4" destOrd="0" presId="urn:microsoft.com/office/officeart/2008/layout/VerticalAccentList"/>
    <dgm:cxn modelId="{A626CE25-5EED-4211-B5C9-317AA9D5019D}" type="presParOf" srcId="{44310020-6307-48B2-A8CD-560D4572A5F9}" destId="{C30DB743-837D-43DE-A391-ED11F44FB685}" srcOrd="5" destOrd="0" presId="urn:microsoft.com/office/officeart/2008/layout/VerticalAccentList"/>
    <dgm:cxn modelId="{56971E3C-483F-4DF8-88E0-11E8B65B8C4A}" type="presParOf" srcId="{44310020-6307-48B2-A8CD-560D4572A5F9}" destId="{A87AB11D-FAED-464A-952F-F480084F51A2}" srcOrd="6" destOrd="0" presId="urn:microsoft.com/office/officeart/2008/layout/VerticalAccentList"/>
    <dgm:cxn modelId="{D3C708E8-7221-4CC3-87BF-271AF35F81A4}" type="presParOf" srcId="{44310020-6307-48B2-A8CD-560D4572A5F9}" destId="{579A09FF-50EA-4A5A-9433-BCF1BC0D38CB}" srcOrd="7" destOrd="0" presId="urn:microsoft.com/office/officeart/2008/layout/VerticalAccentList"/>
    <dgm:cxn modelId="{4A4E5930-EB6B-477C-9371-E9D06FAC87E8}" type="presParOf" srcId="{83977B66-D121-45BD-806A-A75563A73BEB}" destId="{428454B9-1870-4E67-924E-43C1297700F6}" srcOrd="2" destOrd="0" presId="urn:microsoft.com/office/officeart/2008/layout/VerticalAccentList"/>
    <dgm:cxn modelId="{956A52DC-A8C5-4CBB-852D-1F3A756A54BD}" type="presParOf" srcId="{83977B66-D121-45BD-806A-A75563A73BEB}" destId="{DC2E5FC8-F35F-4E59-B073-74772FF29D84}" srcOrd="3" destOrd="0" presId="urn:microsoft.com/office/officeart/2008/layout/VerticalAccentList"/>
    <dgm:cxn modelId="{DDEFD6C7-5088-4A0F-BB34-7B030120EF6F}" type="presParOf" srcId="{DC2E5FC8-F35F-4E59-B073-74772FF29D84}" destId="{D336326F-E0B6-4D68-A519-AFFF4CBE2696}" srcOrd="0" destOrd="0" presId="urn:microsoft.com/office/officeart/2008/layout/VerticalAccentList"/>
    <dgm:cxn modelId="{67B5F469-B94F-483A-95AC-D0453E74EFAE}" type="presParOf" srcId="{83977B66-D121-45BD-806A-A75563A73BEB}" destId="{362A35AB-F96E-4A32-A211-FC4EAAB55CCB}" srcOrd="4" destOrd="0" presId="urn:microsoft.com/office/officeart/2008/layout/VerticalAccentList"/>
    <dgm:cxn modelId="{7C5E027A-68EB-43FC-BC92-3E8B437372E9}" type="presParOf" srcId="{362A35AB-F96E-4A32-A211-FC4EAAB55CCB}" destId="{C8323E68-F02B-4082-AEAB-987612872ED6}" srcOrd="0" destOrd="0" presId="urn:microsoft.com/office/officeart/2008/layout/VerticalAccentList"/>
    <dgm:cxn modelId="{DBACA620-D5F8-469B-A844-1F273B89CE21}" type="presParOf" srcId="{362A35AB-F96E-4A32-A211-FC4EAAB55CCB}" destId="{5DE01015-68A7-4CCB-8A81-CC52E36CBF40}" srcOrd="1" destOrd="0" presId="urn:microsoft.com/office/officeart/2008/layout/VerticalAccentList"/>
    <dgm:cxn modelId="{44294B54-6614-433E-95F3-188B0A9C278F}" type="presParOf" srcId="{362A35AB-F96E-4A32-A211-FC4EAAB55CCB}" destId="{C28A6297-3E36-49BE-90DC-4AC6CCE1A584}" srcOrd="2" destOrd="0" presId="urn:microsoft.com/office/officeart/2008/layout/VerticalAccentList"/>
    <dgm:cxn modelId="{5204D42A-671F-47A8-AC22-A20943F8112B}" type="presParOf" srcId="{362A35AB-F96E-4A32-A211-FC4EAAB55CCB}" destId="{EC8BC6E4-2B9E-4B7A-A441-0E112C95E0C1}" srcOrd="3" destOrd="0" presId="urn:microsoft.com/office/officeart/2008/layout/VerticalAccentList"/>
    <dgm:cxn modelId="{0B5B5D68-3B15-4A34-9406-B1163E05C722}" type="presParOf" srcId="{362A35AB-F96E-4A32-A211-FC4EAAB55CCB}" destId="{EFC13247-104C-4D66-AF99-CDEBD51DE059}" srcOrd="4" destOrd="0" presId="urn:microsoft.com/office/officeart/2008/layout/VerticalAccentList"/>
    <dgm:cxn modelId="{463354C0-77FD-4E2F-A3F1-3119835EBCB1}" type="presParOf" srcId="{362A35AB-F96E-4A32-A211-FC4EAAB55CCB}" destId="{B5E3D49E-39EE-471A-AE19-8869DE95B406}" srcOrd="5" destOrd="0" presId="urn:microsoft.com/office/officeart/2008/layout/VerticalAccentList"/>
    <dgm:cxn modelId="{3EAC309A-444A-48E9-B2B7-E3034F7A15DF}" type="presParOf" srcId="{362A35AB-F96E-4A32-A211-FC4EAAB55CCB}" destId="{A1FCA66C-FD85-464F-B502-9D44466AE4E3}" srcOrd="6" destOrd="0" presId="urn:microsoft.com/office/officeart/2008/layout/VerticalAccentList"/>
    <dgm:cxn modelId="{5B1CAD85-A376-44D0-B14F-5CCA023E6832}" type="presParOf" srcId="{362A35AB-F96E-4A32-A211-FC4EAAB55CCB}" destId="{E3503A88-A379-4C14-9FED-8F0BE72C7E42}" srcOrd="7" destOrd="0" presId="urn:microsoft.com/office/officeart/2008/layout/VerticalAccentList"/>
    <dgm:cxn modelId="{D9FB9268-E5C7-4334-9933-EEB8F3636719}" type="presParOf" srcId="{83977B66-D121-45BD-806A-A75563A73BEB}" destId="{FBADC8B7-50AC-4249-A6B1-964FC3D96137}" srcOrd="5" destOrd="0" presId="urn:microsoft.com/office/officeart/2008/layout/VerticalAccentList"/>
    <dgm:cxn modelId="{F94B6CA7-EF1F-4FC3-9528-AF21AA2F2C29}" type="presParOf" srcId="{83977B66-D121-45BD-806A-A75563A73BEB}" destId="{7FB4404D-3016-4A4B-8D93-8F298A48367F}" srcOrd="6" destOrd="0" presId="urn:microsoft.com/office/officeart/2008/layout/VerticalAccentList"/>
    <dgm:cxn modelId="{43B602FC-40B0-44E5-866E-8942917B6D52}" type="presParOf" srcId="{7FB4404D-3016-4A4B-8D93-8F298A48367F}" destId="{FB2228E5-158C-460B-A213-D34442EB3C6B}" srcOrd="0" destOrd="0" presId="urn:microsoft.com/office/officeart/2008/layout/VerticalAccentList"/>
    <dgm:cxn modelId="{54D8CCC6-89FC-43C9-A414-29C1EF81356B}" type="presParOf" srcId="{83977B66-D121-45BD-806A-A75563A73BEB}" destId="{7F67709B-712F-4502-A992-8FD05216321B}" srcOrd="7" destOrd="0" presId="urn:microsoft.com/office/officeart/2008/layout/VerticalAccentList"/>
    <dgm:cxn modelId="{1F36246D-C84C-48BD-847D-44DE66EB0DC0}" type="presParOf" srcId="{7F67709B-712F-4502-A992-8FD05216321B}" destId="{52D535BA-293C-4360-ACC6-EB2D1F91C672}" srcOrd="0" destOrd="0" presId="urn:microsoft.com/office/officeart/2008/layout/VerticalAccentList"/>
    <dgm:cxn modelId="{6DFCFC3A-8F5C-403A-A071-F91C9EE4094F}" type="presParOf" srcId="{7F67709B-712F-4502-A992-8FD05216321B}" destId="{734DFD9A-FB91-4F3E-BFCC-96902507A866}" srcOrd="1" destOrd="0" presId="urn:microsoft.com/office/officeart/2008/layout/VerticalAccentList"/>
    <dgm:cxn modelId="{2C4F8217-EDCB-44F7-9842-3E6C1EDE5A52}" type="presParOf" srcId="{7F67709B-712F-4502-A992-8FD05216321B}" destId="{E6A01FD5-B281-424B-8223-D0CDD6CA3764}" srcOrd="2" destOrd="0" presId="urn:microsoft.com/office/officeart/2008/layout/VerticalAccentList"/>
    <dgm:cxn modelId="{6DDBD2BC-72AA-4B52-8307-BE1C7BF18613}" type="presParOf" srcId="{7F67709B-712F-4502-A992-8FD05216321B}" destId="{D9512812-D3EE-4861-9ACC-DAD5DEF068CE}" srcOrd="3" destOrd="0" presId="urn:microsoft.com/office/officeart/2008/layout/VerticalAccentList"/>
    <dgm:cxn modelId="{9BE4FEF0-CD76-4716-B536-F67E7C8968B7}" type="presParOf" srcId="{7F67709B-712F-4502-A992-8FD05216321B}" destId="{5F5997E5-D9D2-436D-B61C-896A788CB6E2}" srcOrd="4" destOrd="0" presId="urn:microsoft.com/office/officeart/2008/layout/VerticalAccentList"/>
    <dgm:cxn modelId="{15D1CA01-8F70-4A1D-A2C2-692D11400A77}" type="presParOf" srcId="{7F67709B-712F-4502-A992-8FD05216321B}" destId="{472EB17D-D198-408C-80FD-1806EBB216E9}" srcOrd="5" destOrd="0" presId="urn:microsoft.com/office/officeart/2008/layout/VerticalAccentList"/>
    <dgm:cxn modelId="{96E05789-0988-48B2-993B-C4385B599C40}" type="presParOf" srcId="{7F67709B-712F-4502-A992-8FD05216321B}" destId="{B5C30F98-E4A9-4519-A88A-EC4F5A49BA6C}" srcOrd="6" destOrd="0" presId="urn:microsoft.com/office/officeart/2008/layout/VerticalAccentList"/>
    <dgm:cxn modelId="{B2D1533E-A0C8-4A12-8D3B-0266ECCECF1F}" type="presParOf" srcId="{7F67709B-712F-4502-A992-8FD05216321B}" destId="{5533D457-C421-4DB0-97A8-60102B7403C4}"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3784AE-3A20-4524-96D2-F3C04F3FBD63}"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s-CR"/>
        </a:p>
      </dgm:t>
    </dgm:pt>
    <dgm:pt modelId="{5479C445-68A6-404D-A42A-BB0BE6884CA5}">
      <dgm:prSet phldrT="[Texto]" phldr="1"/>
      <dgm:spPr/>
      <dgm:t>
        <a:bodyPr/>
        <a:lstStyle/>
        <a:p>
          <a:endParaRPr lang="es-CR" dirty="0"/>
        </a:p>
      </dgm:t>
    </dgm:pt>
    <dgm:pt modelId="{619ED720-E549-47DB-96B4-5EB673A5A889}" type="parTrans" cxnId="{B17D5251-00C2-42A2-B29D-49447AC24F27}">
      <dgm:prSet/>
      <dgm:spPr/>
      <dgm:t>
        <a:bodyPr/>
        <a:lstStyle/>
        <a:p>
          <a:endParaRPr lang="es-CR"/>
        </a:p>
      </dgm:t>
    </dgm:pt>
    <dgm:pt modelId="{D89A14A0-B33A-4F34-9292-FA0C34C3B50C}" type="sibTrans" cxnId="{B17D5251-00C2-42A2-B29D-49447AC24F27}">
      <dgm:prSet/>
      <dgm:spPr/>
      <dgm:t>
        <a:bodyPr/>
        <a:lstStyle/>
        <a:p>
          <a:endParaRPr lang="es-CR"/>
        </a:p>
      </dgm:t>
    </dgm:pt>
    <dgm:pt modelId="{1F3D545C-266F-4DAF-BE36-A95FEC64E0B1}">
      <dgm:prSet phldrT="[Texto]"/>
      <dgm:spPr/>
      <dgm:t>
        <a:bodyPr/>
        <a:lstStyle/>
        <a:p>
          <a:endParaRPr lang="es-CR" dirty="0"/>
        </a:p>
      </dgm:t>
    </dgm:pt>
    <dgm:pt modelId="{272EACFF-206A-4BCA-9D88-D5905C939422}" type="parTrans" cxnId="{BC71AACA-0072-4CBA-A9EB-383A601BC388}">
      <dgm:prSet/>
      <dgm:spPr/>
      <dgm:t>
        <a:bodyPr/>
        <a:lstStyle/>
        <a:p>
          <a:endParaRPr lang="es-CR"/>
        </a:p>
      </dgm:t>
    </dgm:pt>
    <dgm:pt modelId="{BCF12150-D5FD-4EA8-8838-8C11EE593DA1}" type="sibTrans" cxnId="{BC71AACA-0072-4CBA-A9EB-383A601BC388}">
      <dgm:prSet/>
      <dgm:spPr/>
      <dgm:t>
        <a:bodyPr/>
        <a:lstStyle/>
        <a:p>
          <a:endParaRPr lang="es-CR"/>
        </a:p>
      </dgm:t>
    </dgm:pt>
    <dgm:pt modelId="{16C8CBFC-5687-414C-A6EC-43B80FCB8796}">
      <dgm:prSet phldrT="[Texto]"/>
      <dgm:spPr/>
      <dgm:t>
        <a:bodyPr/>
        <a:lstStyle/>
        <a:p>
          <a:endParaRPr lang="es-CR" dirty="0"/>
        </a:p>
      </dgm:t>
    </dgm:pt>
    <dgm:pt modelId="{033D380F-9272-415E-88E0-27D55EBF60AB}" type="parTrans" cxnId="{35E3BB67-B063-4684-A30C-4E3947C04084}">
      <dgm:prSet/>
      <dgm:spPr/>
      <dgm:t>
        <a:bodyPr/>
        <a:lstStyle/>
        <a:p>
          <a:endParaRPr lang="es-CR"/>
        </a:p>
      </dgm:t>
    </dgm:pt>
    <dgm:pt modelId="{37BD28C6-7CCB-49E1-AAC8-A401EE312A72}" type="sibTrans" cxnId="{35E3BB67-B063-4684-A30C-4E3947C04084}">
      <dgm:prSet/>
      <dgm:spPr/>
      <dgm:t>
        <a:bodyPr/>
        <a:lstStyle/>
        <a:p>
          <a:endParaRPr lang="es-CR"/>
        </a:p>
      </dgm:t>
    </dgm:pt>
    <dgm:pt modelId="{F8786BDE-E8EA-446D-90B9-93007B9FF24F}">
      <dgm:prSet phldrT="[Texto]" custT="1"/>
      <dgm:spPr/>
      <dgm:t>
        <a:bodyPr/>
        <a:lstStyle/>
        <a:p>
          <a:r>
            <a:rPr lang="es-ES" sz="1400" dirty="0" smtClean="0">
              <a:effectLst/>
            </a:rPr>
            <a:t>Se debe eliminar el exceso de elementos corrosivos para el papel como clips, prensas de metal etc., y conservar únicamente las grapas necesarias para mantener la unidad de los documentos</a:t>
          </a:r>
          <a:endParaRPr lang="es-CR" sz="1400" dirty="0"/>
        </a:p>
      </dgm:t>
    </dgm:pt>
    <dgm:pt modelId="{5B784820-F755-49EC-A0F1-9E2D9AF16262}" type="sibTrans" cxnId="{76F4B6A1-FF2D-4D2D-8619-960E723A0D76}">
      <dgm:prSet/>
      <dgm:spPr/>
      <dgm:t>
        <a:bodyPr/>
        <a:lstStyle/>
        <a:p>
          <a:endParaRPr lang="es-CR"/>
        </a:p>
      </dgm:t>
    </dgm:pt>
    <dgm:pt modelId="{B83FD7A6-09A9-4D72-816B-0D05C61F4D6C}" type="parTrans" cxnId="{76F4B6A1-FF2D-4D2D-8619-960E723A0D76}">
      <dgm:prSet/>
      <dgm:spPr/>
      <dgm:t>
        <a:bodyPr/>
        <a:lstStyle/>
        <a:p>
          <a:endParaRPr lang="es-CR"/>
        </a:p>
      </dgm:t>
    </dgm:pt>
    <dgm:pt modelId="{782053B1-4CF9-49FD-8F26-D09BDB7B8B32}">
      <dgm:prSet phldrT="[Texto]" custT="1"/>
      <dgm:spPr/>
      <dgm:t>
        <a:bodyPr/>
        <a:lstStyle/>
        <a:p>
          <a:r>
            <a:rPr lang="es-CR" sz="1400" dirty="0" smtClean="0">
              <a:effectLst/>
            </a:rPr>
            <a:t>Los mismos deberán identificarse con el número de orden al dorso del documento, con lápiz de grafito 6B y los contenedores deberán identificar los rangos de números de orden que contienen.</a:t>
          </a:r>
          <a:endParaRPr lang="es-CR" sz="1400" dirty="0"/>
        </a:p>
      </dgm:t>
    </dgm:pt>
    <dgm:pt modelId="{2D7A0F61-6813-4FB0-B24A-F14323FB236C}" type="sibTrans" cxnId="{CC11DC0B-017B-4CD2-B04D-5716CE106335}">
      <dgm:prSet/>
      <dgm:spPr/>
      <dgm:t>
        <a:bodyPr/>
        <a:lstStyle/>
        <a:p>
          <a:endParaRPr lang="es-CR"/>
        </a:p>
      </dgm:t>
    </dgm:pt>
    <dgm:pt modelId="{07099CF8-97CB-4B1B-BC75-2CB4F679ADAB}" type="parTrans" cxnId="{CC11DC0B-017B-4CD2-B04D-5716CE106335}">
      <dgm:prSet/>
      <dgm:spPr/>
      <dgm:t>
        <a:bodyPr/>
        <a:lstStyle/>
        <a:p>
          <a:endParaRPr lang="es-CR"/>
        </a:p>
      </dgm:t>
    </dgm:pt>
    <dgm:pt modelId="{9306B854-6DE1-4EF8-A8CE-3BE1E863E81B}">
      <dgm:prSet phldrT="[Texto]" custT="1"/>
      <dgm:spPr/>
      <dgm:t>
        <a:bodyPr/>
        <a:lstStyle/>
        <a:p>
          <a:r>
            <a:rPr lang="es-CR" sz="1400" dirty="0" smtClean="0">
              <a:effectLst/>
            </a:rPr>
            <a:t>Para el caso de los documentos de gran formato, como por ejemplo planos o mapas, deberán entregarse en </a:t>
          </a:r>
          <a:r>
            <a:rPr lang="es-CR" sz="1400" dirty="0" err="1" smtClean="0">
              <a:effectLst/>
            </a:rPr>
            <a:t>portaplanos</a:t>
          </a:r>
          <a:r>
            <a:rPr lang="es-CR" sz="1400" dirty="0" smtClean="0">
              <a:effectLst/>
            </a:rPr>
            <a:t> o en carpetas especiales para estos documentos.</a:t>
          </a:r>
          <a:endParaRPr lang="es-CR" sz="1400" dirty="0"/>
        </a:p>
      </dgm:t>
    </dgm:pt>
    <dgm:pt modelId="{E55F53B4-8705-4730-A1AC-8358A7CC7517}" type="sibTrans" cxnId="{62116750-2D31-4E09-BC46-970C8F31BCB6}">
      <dgm:prSet/>
      <dgm:spPr/>
      <dgm:t>
        <a:bodyPr/>
        <a:lstStyle/>
        <a:p>
          <a:endParaRPr lang="es-CR"/>
        </a:p>
      </dgm:t>
    </dgm:pt>
    <dgm:pt modelId="{C9A1E020-3575-482F-89C7-B37DA4188F12}" type="parTrans" cxnId="{62116750-2D31-4E09-BC46-970C8F31BCB6}">
      <dgm:prSet/>
      <dgm:spPr/>
      <dgm:t>
        <a:bodyPr/>
        <a:lstStyle/>
        <a:p>
          <a:endParaRPr lang="es-CR"/>
        </a:p>
      </dgm:t>
    </dgm:pt>
    <dgm:pt modelId="{83977B66-D121-45BD-806A-A75563A73BEB}" type="pres">
      <dgm:prSet presAssocID="{F53784AE-3A20-4524-96D2-F3C04F3FBD63}" presName="Name0" presStyleCnt="0">
        <dgm:presLayoutVars>
          <dgm:chMax/>
          <dgm:chPref/>
          <dgm:dir/>
        </dgm:presLayoutVars>
      </dgm:prSet>
      <dgm:spPr/>
      <dgm:t>
        <a:bodyPr/>
        <a:lstStyle/>
        <a:p>
          <a:endParaRPr lang="es-CR"/>
        </a:p>
      </dgm:t>
    </dgm:pt>
    <dgm:pt modelId="{59EFF6D1-C3A3-4A31-AF9E-98F4DE13AF84}" type="pres">
      <dgm:prSet presAssocID="{5479C445-68A6-404D-A42A-BB0BE6884CA5}" presName="parenttextcomposite" presStyleCnt="0"/>
      <dgm:spPr/>
      <dgm:t>
        <a:bodyPr/>
        <a:lstStyle/>
        <a:p>
          <a:endParaRPr lang="es-CR"/>
        </a:p>
      </dgm:t>
    </dgm:pt>
    <dgm:pt modelId="{2D1726C7-02A8-4927-A746-37A005E9C388}" type="pres">
      <dgm:prSet presAssocID="{5479C445-68A6-404D-A42A-BB0BE6884CA5}" presName="parenttext" presStyleLbl="revTx" presStyleIdx="0" presStyleCnt="3">
        <dgm:presLayoutVars>
          <dgm:chMax/>
          <dgm:chPref val="2"/>
          <dgm:bulletEnabled val="1"/>
        </dgm:presLayoutVars>
      </dgm:prSet>
      <dgm:spPr/>
      <dgm:t>
        <a:bodyPr/>
        <a:lstStyle/>
        <a:p>
          <a:endParaRPr lang="es-CR"/>
        </a:p>
      </dgm:t>
    </dgm:pt>
    <dgm:pt modelId="{44310020-6307-48B2-A8CD-560D4572A5F9}" type="pres">
      <dgm:prSet presAssocID="{5479C445-68A6-404D-A42A-BB0BE6884CA5}" presName="composite" presStyleCnt="0"/>
      <dgm:spPr/>
      <dgm:t>
        <a:bodyPr/>
        <a:lstStyle/>
        <a:p>
          <a:endParaRPr lang="es-CR"/>
        </a:p>
      </dgm:t>
    </dgm:pt>
    <dgm:pt modelId="{0711ECF1-41F6-4783-BFB2-5E835AD08FA1}" type="pres">
      <dgm:prSet presAssocID="{5479C445-68A6-404D-A42A-BB0BE6884CA5}" presName="chevron1" presStyleLbl="alignNode1" presStyleIdx="0" presStyleCnt="21"/>
      <dgm:spPr/>
      <dgm:t>
        <a:bodyPr/>
        <a:lstStyle/>
        <a:p>
          <a:endParaRPr lang="es-CR"/>
        </a:p>
      </dgm:t>
    </dgm:pt>
    <dgm:pt modelId="{D353B91A-B12E-482E-9F2B-736DB637DE2A}" type="pres">
      <dgm:prSet presAssocID="{5479C445-68A6-404D-A42A-BB0BE6884CA5}" presName="chevron2" presStyleLbl="alignNode1" presStyleIdx="1" presStyleCnt="21"/>
      <dgm:spPr/>
      <dgm:t>
        <a:bodyPr/>
        <a:lstStyle/>
        <a:p>
          <a:endParaRPr lang="es-CR"/>
        </a:p>
      </dgm:t>
    </dgm:pt>
    <dgm:pt modelId="{6935F43D-186D-43F5-9D0B-A65F9BE94437}" type="pres">
      <dgm:prSet presAssocID="{5479C445-68A6-404D-A42A-BB0BE6884CA5}" presName="chevron3" presStyleLbl="alignNode1" presStyleIdx="2" presStyleCnt="21"/>
      <dgm:spPr/>
      <dgm:t>
        <a:bodyPr/>
        <a:lstStyle/>
        <a:p>
          <a:endParaRPr lang="es-CR"/>
        </a:p>
      </dgm:t>
    </dgm:pt>
    <dgm:pt modelId="{D6BD0AA0-D220-4D69-B453-7D10B38C3A6C}" type="pres">
      <dgm:prSet presAssocID="{5479C445-68A6-404D-A42A-BB0BE6884CA5}" presName="chevron4" presStyleLbl="alignNode1" presStyleIdx="3" presStyleCnt="21"/>
      <dgm:spPr/>
      <dgm:t>
        <a:bodyPr/>
        <a:lstStyle/>
        <a:p>
          <a:endParaRPr lang="es-CR"/>
        </a:p>
      </dgm:t>
    </dgm:pt>
    <dgm:pt modelId="{4B5371C8-74FD-426D-B5FF-D72362291679}" type="pres">
      <dgm:prSet presAssocID="{5479C445-68A6-404D-A42A-BB0BE6884CA5}" presName="chevron5" presStyleLbl="alignNode1" presStyleIdx="4" presStyleCnt="21"/>
      <dgm:spPr/>
      <dgm:t>
        <a:bodyPr/>
        <a:lstStyle/>
        <a:p>
          <a:endParaRPr lang="es-CR"/>
        </a:p>
      </dgm:t>
    </dgm:pt>
    <dgm:pt modelId="{C30DB743-837D-43DE-A391-ED11F44FB685}" type="pres">
      <dgm:prSet presAssocID="{5479C445-68A6-404D-A42A-BB0BE6884CA5}" presName="chevron6" presStyleLbl="alignNode1" presStyleIdx="5" presStyleCnt="21"/>
      <dgm:spPr/>
      <dgm:t>
        <a:bodyPr/>
        <a:lstStyle/>
        <a:p>
          <a:endParaRPr lang="es-CR"/>
        </a:p>
      </dgm:t>
    </dgm:pt>
    <dgm:pt modelId="{A87AB11D-FAED-464A-952F-F480084F51A2}" type="pres">
      <dgm:prSet presAssocID="{5479C445-68A6-404D-A42A-BB0BE6884CA5}" presName="chevron7" presStyleLbl="alignNode1" presStyleIdx="6" presStyleCnt="21"/>
      <dgm:spPr/>
      <dgm:t>
        <a:bodyPr/>
        <a:lstStyle/>
        <a:p>
          <a:endParaRPr lang="es-CR"/>
        </a:p>
      </dgm:t>
    </dgm:pt>
    <dgm:pt modelId="{579A09FF-50EA-4A5A-9433-BCF1BC0D38CB}" type="pres">
      <dgm:prSet presAssocID="{5479C445-68A6-404D-A42A-BB0BE6884CA5}" presName="childtext" presStyleLbl="solidFgAcc1" presStyleIdx="0" presStyleCnt="3" custScaleY="105975">
        <dgm:presLayoutVars>
          <dgm:chMax/>
          <dgm:chPref val="0"/>
          <dgm:bulletEnabled val="1"/>
        </dgm:presLayoutVars>
      </dgm:prSet>
      <dgm:spPr/>
      <dgm:t>
        <a:bodyPr/>
        <a:lstStyle/>
        <a:p>
          <a:endParaRPr lang="es-CR"/>
        </a:p>
      </dgm:t>
    </dgm:pt>
    <dgm:pt modelId="{428454B9-1870-4E67-924E-43C1297700F6}" type="pres">
      <dgm:prSet presAssocID="{D89A14A0-B33A-4F34-9292-FA0C34C3B50C}" presName="sibTrans" presStyleCnt="0"/>
      <dgm:spPr/>
      <dgm:t>
        <a:bodyPr/>
        <a:lstStyle/>
        <a:p>
          <a:endParaRPr lang="es-CR"/>
        </a:p>
      </dgm:t>
    </dgm:pt>
    <dgm:pt modelId="{DC2E5FC8-F35F-4E59-B073-74772FF29D84}" type="pres">
      <dgm:prSet presAssocID="{1F3D545C-266F-4DAF-BE36-A95FEC64E0B1}" presName="parenttextcomposite" presStyleCnt="0"/>
      <dgm:spPr/>
      <dgm:t>
        <a:bodyPr/>
        <a:lstStyle/>
        <a:p>
          <a:endParaRPr lang="es-CR"/>
        </a:p>
      </dgm:t>
    </dgm:pt>
    <dgm:pt modelId="{D336326F-E0B6-4D68-A519-AFFF4CBE2696}" type="pres">
      <dgm:prSet presAssocID="{1F3D545C-266F-4DAF-BE36-A95FEC64E0B1}" presName="parenttext" presStyleLbl="revTx" presStyleIdx="1" presStyleCnt="3">
        <dgm:presLayoutVars>
          <dgm:chMax/>
          <dgm:chPref val="2"/>
          <dgm:bulletEnabled val="1"/>
        </dgm:presLayoutVars>
      </dgm:prSet>
      <dgm:spPr/>
      <dgm:t>
        <a:bodyPr/>
        <a:lstStyle/>
        <a:p>
          <a:endParaRPr lang="es-CR"/>
        </a:p>
      </dgm:t>
    </dgm:pt>
    <dgm:pt modelId="{362A35AB-F96E-4A32-A211-FC4EAAB55CCB}" type="pres">
      <dgm:prSet presAssocID="{1F3D545C-266F-4DAF-BE36-A95FEC64E0B1}" presName="composite" presStyleCnt="0"/>
      <dgm:spPr/>
      <dgm:t>
        <a:bodyPr/>
        <a:lstStyle/>
        <a:p>
          <a:endParaRPr lang="es-CR"/>
        </a:p>
      </dgm:t>
    </dgm:pt>
    <dgm:pt modelId="{C8323E68-F02B-4082-AEAB-987612872ED6}" type="pres">
      <dgm:prSet presAssocID="{1F3D545C-266F-4DAF-BE36-A95FEC64E0B1}" presName="chevron1" presStyleLbl="alignNode1" presStyleIdx="7" presStyleCnt="21"/>
      <dgm:spPr/>
      <dgm:t>
        <a:bodyPr/>
        <a:lstStyle/>
        <a:p>
          <a:endParaRPr lang="es-CR"/>
        </a:p>
      </dgm:t>
    </dgm:pt>
    <dgm:pt modelId="{5DE01015-68A7-4CCB-8A81-CC52E36CBF40}" type="pres">
      <dgm:prSet presAssocID="{1F3D545C-266F-4DAF-BE36-A95FEC64E0B1}" presName="chevron2" presStyleLbl="alignNode1" presStyleIdx="8" presStyleCnt="21"/>
      <dgm:spPr/>
      <dgm:t>
        <a:bodyPr/>
        <a:lstStyle/>
        <a:p>
          <a:endParaRPr lang="es-CR"/>
        </a:p>
      </dgm:t>
    </dgm:pt>
    <dgm:pt modelId="{C28A6297-3E36-49BE-90DC-4AC6CCE1A584}" type="pres">
      <dgm:prSet presAssocID="{1F3D545C-266F-4DAF-BE36-A95FEC64E0B1}" presName="chevron3" presStyleLbl="alignNode1" presStyleIdx="9" presStyleCnt="21"/>
      <dgm:spPr/>
      <dgm:t>
        <a:bodyPr/>
        <a:lstStyle/>
        <a:p>
          <a:endParaRPr lang="es-CR"/>
        </a:p>
      </dgm:t>
    </dgm:pt>
    <dgm:pt modelId="{EC8BC6E4-2B9E-4B7A-A441-0E112C95E0C1}" type="pres">
      <dgm:prSet presAssocID="{1F3D545C-266F-4DAF-BE36-A95FEC64E0B1}" presName="chevron4" presStyleLbl="alignNode1" presStyleIdx="10" presStyleCnt="21"/>
      <dgm:spPr/>
      <dgm:t>
        <a:bodyPr/>
        <a:lstStyle/>
        <a:p>
          <a:endParaRPr lang="es-CR"/>
        </a:p>
      </dgm:t>
    </dgm:pt>
    <dgm:pt modelId="{EFC13247-104C-4D66-AF99-CDEBD51DE059}" type="pres">
      <dgm:prSet presAssocID="{1F3D545C-266F-4DAF-BE36-A95FEC64E0B1}" presName="chevron5" presStyleLbl="alignNode1" presStyleIdx="11" presStyleCnt="21"/>
      <dgm:spPr/>
      <dgm:t>
        <a:bodyPr/>
        <a:lstStyle/>
        <a:p>
          <a:endParaRPr lang="es-CR"/>
        </a:p>
      </dgm:t>
    </dgm:pt>
    <dgm:pt modelId="{B5E3D49E-39EE-471A-AE19-8869DE95B406}" type="pres">
      <dgm:prSet presAssocID="{1F3D545C-266F-4DAF-BE36-A95FEC64E0B1}" presName="chevron6" presStyleLbl="alignNode1" presStyleIdx="12" presStyleCnt="21"/>
      <dgm:spPr/>
      <dgm:t>
        <a:bodyPr/>
        <a:lstStyle/>
        <a:p>
          <a:endParaRPr lang="es-CR"/>
        </a:p>
      </dgm:t>
    </dgm:pt>
    <dgm:pt modelId="{A1FCA66C-FD85-464F-B502-9D44466AE4E3}" type="pres">
      <dgm:prSet presAssocID="{1F3D545C-266F-4DAF-BE36-A95FEC64E0B1}" presName="chevron7" presStyleLbl="alignNode1" presStyleIdx="13" presStyleCnt="21"/>
      <dgm:spPr/>
      <dgm:t>
        <a:bodyPr/>
        <a:lstStyle/>
        <a:p>
          <a:endParaRPr lang="es-CR"/>
        </a:p>
      </dgm:t>
    </dgm:pt>
    <dgm:pt modelId="{E3503A88-A379-4C14-9FED-8F0BE72C7E42}" type="pres">
      <dgm:prSet presAssocID="{1F3D545C-266F-4DAF-BE36-A95FEC64E0B1}" presName="childtext" presStyleLbl="solidFgAcc1" presStyleIdx="1" presStyleCnt="3" custScaleY="105975">
        <dgm:presLayoutVars>
          <dgm:chMax/>
          <dgm:chPref val="0"/>
          <dgm:bulletEnabled val="1"/>
        </dgm:presLayoutVars>
      </dgm:prSet>
      <dgm:spPr/>
      <dgm:t>
        <a:bodyPr/>
        <a:lstStyle/>
        <a:p>
          <a:endParaRPr lang="es-CR"/>
        </a:p>
      </dgm:t>
    </dgm:pt>
    <dgm:pt modelId="{FBADC8B7-50AC-4249-A6B1-964FC3D96137}" type="pres">
      <dgm:prSet presAssocID="{BCF12150-D5FD-4EA8-8838-8C11EE593DA1}" presName="sibTrans" presStyleCnt="0"/>
      <dgm:spPr/>
      <dgm:t>
        <a:bodyPr/>
        <a:lstStyle/>
        <a:p>
          <a:endParaRPr lang="es-CR"/>
        </a:p>
      </dgm:t>
    </dgm:pt>
    <dgm:pt modelId="{7FB4404D-3016-4A4B-8D93-8F298A48367F}" type="pres">
      <dgm:prSet presAssocID="{16C8CBFC-5687-414C-A6EC-43B80FCB8796}" presName="parenttextcomposite" presStyleCnt="0"/>
      <dgm:spPr/>
      <dgm:t>
        <a:bodyPr/>
        <a:lstStyle/>
        <a:p>
          <a:endParaRPr lang="es-CR"/>
        </a:p>
      </dgm:t>
    </dgm:pt>
    <dgm:pt modelId="{FB2228E5-158C-460B-A213-D34442EB3C6B}" type="pres">
      <dgm:prSet presAssocID="{16C8CBFC-5687-414C-A6EC-43B80FCB8796}" presName="parenttext" presStyleLbl="revTx" presStyleIdx="2" presStyleCnt="3">
        <dgm:presLayoutVars>
          <dgm:chMax/>
          <dgm:chPref val="2"/>
          <dgm:bulletEnabled val="1"/>
        </dgm:presLayoutVars>
      </dgm:prSet>
      <dgm:spPr/>
      <dgm:t>
        <a:bodyPr/>
        <a:lstStyle/>
        <a:p>
          <a:endParaRPr lang="es-CR"/>
        </a:p>
      </dgm:t>
    </dgm:pt>
    <dgm:pt modelId="{7F67709B-712F-4502-A992-8FD05216321B}" type="pres">
      <dgm:prSet presAssocID="{16C8CBFC-5687-414C-A6EC-43B80FCB8796}" presName="composite" presStyleCnt="0"/>
      <dgm:spPr/>
      <dgm:t>
        <a:bodyPr/>
        <a:lstStyle/>
        <a:p>
          <a:endParaRPr lang="es-CR"/>
        </a:p>
      </dgm:t>
    </dgm:pt>
    <dgm:pt modelId="{52D535BA-293C-4360-ACC6-EB2D1F91C672}" type="pres">
      <dgm:prSet presAssocID="{16C8CBFC-5687-414C-A6EC-43B80FCB8796}" presName="chevron1" presStyleLbl="alignNode1" presStyleIdx="14" presStyleCnt="21"/>
      <dgm:spPr/>
      <dgm:t>
        <a:bodyPr/>
        <a:lstStyle/>
        <a:p>
          <a:endParaRPr lang="es-CR"/>
        </a:p>
      </dgm:t>
    </dgm:pt>
    <dgm:pt modelId="{734DFD9A-FB91-4F3E-BFCC-96902507A866}" type="pres">
      <dgm:prSet presAssocID="{16C8CBFC-5687-414C-A6EC-43B80FCB8796}" presName="chevron2" presStyleLbl="alignNode1" presStyleIdx="15" presStyleCnt="21"/>
      <dgm:spPr/>
      <dgm:t>
        <a:bodyPr/>
        <a:lstStyle/>
        <a:p>
          <a:endParaRPr lang="es-CR"/>
        </a:p>
      </dgm:t>
    </dgm:pt>
    <dgm:pt modelId="{E6A01FD5-B281-424B-8223-D0CDD6CA3764}" type="pres">
      <dgm:prSet presAssocID="{16C8CBFC-5687-414C-A6EC-43B80FCB8796}" presName="chevron3" presStyleLbl="alignNode1" presStyleIdx="16" presStyleCnt="21"/>
      <dgm:spPr/>
      <dgm:t>
        <a:bodyPr/>
        <a:lstStyle/>
        <a:p>
          <a:endParaRPr lang="es-CR"/>
        </a:p>
      </dgm:t>
    </dgm:pt>
    <dgm:pt modelId="{D9512812-D3EE-4861-9ACC-DAD5DEF068CE}" type="pres">
      <dgm:prSet presAssocID="{16C8CBFC-5687-414C-A6EC-43B80FCB8796}" presName="chevron4" presStyleLbl="alignNode1" presStyleIdx="17" presStyleCnt="21"/>
      <dgm:spPr/>
      <dgm:t>
        <a:bodyPr/>
        <a:lstStyle/>
        <a:p>
          <a:endParaRPr lang="es-CR"/>
        </a:p>
      </dgm:t>
    </dgm:pt>
    <dgm:pt modelId="{5F5997E5-D9D2-436D-B61C-896A788CB6E2}" type="pres">
      <dgm:prSet presAssocID="{16C8CBFC-5687-414C-A6EC-43B80FCB8796}" presName="chevron5" presStyleLbl="alignNode1" presStyleIdx="18" presStyleCnt="21"/>
      <dgm:spPr/>
      <dgm:t>
        <a:bodyPr/>
        <a:lstStyle/>
        <a:p>
          <a:endParaRPr lang="es-CR"/>
        </a:p>
      </dgm:t>
    </dgm:pt>
    <dgm:pt modelId="{472EB17D-D198-408C-80FD-1806EBB216E9}" type="pres">
      <dgm:prSet presAssocID="{16C8CBFC-5687-414C-A6EC-43B80FCB8796}" presName="chevron6" presStyleLbl="alignNode1" presStyleIdx="19" presStyleCnt="21"/>
      <dgm:spPr/>
      <dgm:t>
        <a:bodyPr/>
        <a:lstStyle/>
        <a:p>
          <a:endParaRPr lang="es-CR"/>
        </a:p>
      </dgm:t>
    </dgm:pt>
    <dgm:pt modelId="{B5C30F98-E4A9-4519-A88A-EC4F5A49BA6C}" type="pres">
      <dgm:prSet presAssocID="{16C8CBFC-5687-414C-A6EC-43B80FCB8796}" presName="chevron7" presStyleLbl="alignNode1" presStyleIdx="20" presStyleCnt="21"/>
      <dgm:spPr/>
      <dgm:t>
        <a:bodyPr/>
        <a:lstStyle/>
        <a:p>
          <a:endParaRPr lang="es-CR"/>
        </a:p>
      </dgm:t>
    </dgm:pt>
    <dgm:pt modelId="{5533D457-C421-4DB0-97A8-60102B7403C4}" type="pres">
      <dgm:prSet presAssocID="{16C8CBFC-5687-414C-A6EC-43B80FCB8796}" presName="childtext" presStyleLbl="solidFgAcc1" presStyleIdx="2" presStyleCnt="3" custScaleY="105975">
        <dgm:presLayoutVars>
          <dgm:chMax/>
          <dgm:chPref val="0"/>
          <dgm:bulletEnabled val="1"/>
        </dgm:presLayoutVars>
      </dgm:prSet>
      <dgm:spPr/>
      <dgm:t>
        <a:bodyPr/>
        <a:lstStyle/>
        <a:p>
          <a:endParaRPr lang="es-CR"/>
        </a:p>
      </dgm:t>
    </dgm:pt>
  </dgm:ptLst>
  <dgm:cxnLst>
    <dgm:cxn modelId="{BC71AACA-0072-4CBA-A9EB-383A601BC388}" srcId="{F53784AE-3A20-4524-96D2-F3C04F3FBD63}" destId="{1F3D545C-266F-4DAF-BE36-A95FEC64E0B1}" srcOrd="1" destOrd="0" parTransId="{272EACFF-206A-4BCA-9D88-D5905C939422}" sibTransId="{BCF12150-D5FD-4EA8-8838-8C11EE593DA1}"/>
    <dgm:cxn modelId="{0FE263F3-0482-4EEE-810C-5F9585C0EBCA}" type="presOf" srcId="{5479C445-68A6-404D-A42A-BB0BE6884CA5}" destId="{2D1726C7-02A8-4927-A746-37A005E9C388}" srcOrd="0" destOrd="0" presId="urn:microsoft.com/office/officeart/2008/layout/VerticalAccentList"/>
    <dgm:cxn modelId="{76F4B6A1-FF2D-4D2D-8619-960E723A0D76}" srcId="{16C8CBFC-5687-414C-A6EC-43B80FCB8796}" destId="{F8786BDE-E8EA-446D-90B9-93007B9FF24F}" srcOrd="0" destOrd="0" parTransId="{B83FD7A6-09A9-4D72-816B-0D05C61F4D6C}" sibTransId="{5B784820-F755-49EC-A0F1-9E2D9AF16262}"/>
    <dgm:cxn modelId="{28458F4C-8037-4501-8DD4-C456701548E2}" type="presOf" srcId="{F53784AE-3A20-4524-96D2-F3C04F3FBD63}" destId="{83977B66-D121-45BD-806A-A75563A73BEB}" srcOrd="0" destOrd="0" presId="urn:microsoft.com/office/officeart/2008/layout/VerticalAccentList"/>
    <dgm:cxn modelId="{62116750-2D31-4E09-BC46-970C8F31BCB6}" srcId="{5479C445-68A6-404D-A42A-BB0BE6884CA5}" destId="{9306B854-6DE1-4EF8-A8CE-3BE1E863E81B}" srcOrd="0" destOrd="0" parTransId="{C9A1E020-3575-482F-89C7-B37DA4188F12}" sibTransId="{E55F53B4-8705-4730-A1AC-8358A7CC7517}"/>
    <dgm:cxn modelId="{3AD63B56-DA7F-4ACC-8483-E9C3BBFB364B}" type="presOf" srcId="{9306B854-6DE1-4EF8-A8CE-3BE1E863E81B}" destId="{579A09FF-50EA-4A5A-9433-BCF1BC0D38CB}" srcOrd="0" destOrd="0" presId="urn:microsoft.com/office/officeart/2008/layout/VerticalAccentList"/>
    <dgm:cxn modelId="{93B79CE6-99BC-44AF-A902-E6C699DC6AC4}" type="presOf" srcId="{16C8CBFC-5687-414C-A6EC-43B80FCB8796}" destId="{FB2228E5-158C-460B-A213-D34442EB3C6B}" srcOrd="0" destOrd="0" presId="urn:microsoft.com/office/officeart/2008/layout/VerticalAccentList"/>
    <dgm:cxn modelId="{EF0BB204-F8F1-408F-BDBF-9FB26DDF162D}" type="presOf" srcId="{1F3D545C-266F-4DAF-BE36-A95FEC64E0B1}" destId="{D336326F-E0B6-4D68-A519-AFFF4CBE2696}" srcOrd="0" destOrd="0" presId="urn:microsoft.com/office/officeart/2008/layout/VerticalAccentList"/>
    <dgm:cxn modelId="{41B62637-3AE2-416F-8700-8D5780D56655}" type="presOf" srcId="{782053B1-4CF9-49FD-8F26-D09BDB7B8B32}" destId="{E3503A88-A379-4C14-9FED-8F0BE72C7E42}" srcOrd="0" destOrd="0" presId="urn:microsoft.com/office/officeart/2008/layout/VerticalAccentList"/>
    <dgm:cxn modelId="{35E3BB67-B063-4684-A30C-4E3947C04084}" srcId="{F53784AE-3A20-4524-96D2-F3C04F3FBD63}" destId="{16C8CBFC-5687-414C-A6EC-43B80FCB8796}" srcOrd="2" destOrd="0" parTransId="{033D380F-9272-415E-88E0-27D55EBF60AB}" sibTransId="{37BD28C6-7CCB-49E1-AAC8-A401EE312A72}"/>
    <dgm:cxn modelId="{B17D5251-00C2-42A2-B29D-49447AC24F27}" srcId="{F53784AE-3A20-4524-96D2-F3C04F3FBD63}" destId="{5479C445-68A6-404D-A42A-BB0BE6884CA5}" srcOrd="0" destOrd="0" parTransId="{619ED720-E549-47DB-96B4-5EB673A5A889}" sibTransId="{D89A14A0-B33A-4F34-9292-FA0C34C3B50C}"/>
    <dgm:cxn modelId="{CC11DC0B-017B-4CD2-B04D-5716CE106335}" srcId="{1F3D545C-266F-4DAF-BE36-A95FEC64E0B1}" destId="{782053B1-4CF9-49FD-8F26-D09BDB7B8B32}" srcOrd="0" destOrd="0" parTransId="{07099CF8-97CB-4B1B-BC75-2CB4F679ADAB}" sibTransId="{2D7A0F61-6813-4FB0-B24A-F14323FB236C}"/>
    <dgm:cxn modelId="{99C8A2A9-F578-4010-89EF-ACAD190E72C7}" type="presOf" srcId="{F8786BDE-E8EA-446D-90B9-93007B9FF24F}" destId="{5533D457-C421-4DB0-97A8-60102B7403C4}" srcOrd="0" destOrd="0" presId="urn:microsoft.com/office/officeart/2008/layout/VerticalAccentList"/>
    <dgm:cxn modelId="{8CB7142B-A24A-4B1E-B386-7B735E8F8CF5}" type="presParOf" srcId="{83977B66-D121-45BD-806A-A75563A73BEB}" destId="{59EFF6D1-C3A3-4A31-AF9E-98F4DE13AF84}" srcOrd="0" destOrd="0" presId="urn:microsoft.com/office/officeart/2008/layout/VerticalAccentList"/>
    <dgm:cxn modelId="{1A5C7BD2-20C6-4B16-89DB-1DD41F615C12}" type="presParOf" srcId="{59EFF6D1-C3A3-4A31-AF9E-98F4DE13AF84}" destId="{2D1726C7-02A8-4927-A746-37A005E9C388}" srcOrd="0" destOrd="0" presId="urn:microsoft.com/office/officeart/2008/layout/VerticalAccentList"/>
    <dgm:cxn modelId="{28CD1F18-4091-452C-952B-E4D61ABAA4B3}" type="presParOf" srcId="{83977B66-D121-45BD-806A-A75563A73BEB}" destId="{44310020-6307-48B2-A8CD-560D4572A5F9}" srcOrd="1" destOrd="0" presId="urn:microsoft.com/office/officeart/2008/layout/VerticalAccentList"/>
    <dgm:cxn modelId="{E121453B-3729-49CF-8443-22956170C8DB}" type="presParOf" srcId="{44310020-6307-48B2-A8CD-560D4572A5F9}" destId="{0711ECF1-41F6-4783-BFB2-5E835AD08FA1}" srcOrd="0" destOrd="0" presId="urn:microsoft.com/office/officeart/2008/layout/VerticalAccentList"/>
    <dgm:cxn modelId="{75A43D93-F477-4DE8-8456-C1419155CCF6}" type="presParOf" srcId="{44310020-6307-48B2-A8CD-560D4572A5F9}" destId="{D353B91A-B12E-482E-9F2B-736DB637DE2A}" srcOrd="1" destOrd="0" presId="urn:microsoft.com/office/officeart/2008/layout/VerticalAccentList"/>
    <dgm:cxn modelId="{EAB6DED7-F313-45BE-A753-F766F225643A}" type="presParOf" srcId="{44310020-6307-48B2-A8CD-560D4572A5F9}" destId="{6935F43D-186D-43F5-9D0B-A65F9BE94437}" srcOrd="2" destOrd="0" presId="urn:microsoft.com/office/officeart/2008/layout/VerticalAccentList"/>
    <dgm:cxn modelId="{05484150-728D-4DB7-8A5C-F75177652C41}" type="presParOf" srcId="{44310020-6307-48B2-A8CD-560D4572A5F9}" destId="{D6BD0AA0-D220-4D69-B453-7D10B38C3A6C}" srcOrd="3" destOrd="0" presId="urn:microsoft.com/office/officeart/2008/layout/VerticalAccentList"/>
    <dgm:cxn modelId="{37A6382A-6172-4567-A0A3-F6F34DF6DB08}" type="presParOf" srcId="{44310020-6307-48B2-A8CD-560D4572A5F9}" destId="{4B5371C8-74FD-426D-B5FF-D72362291679}" srcOrd="4" destOrd="0" presId="urn:microsoft.com/office/officeart/2008/layout/VerticalAccentList"/>
    <dgm:cxn modelId="{84B0CBB4-34B5-4E64-B076-4EA0F9EC73E9}" type="presParOf" srcId="{44310020-6307-48B2-A8CD-560D4572A5F9}" destId="{C30DB743-837D-43DE-A391-ED11F44FB685}" srcOrd="5" destOrd="0" presId="urn:microsoft.com/office/officeart/2008/layout/VerticalAccentList"/>
    <dgm:cxn modelId="{5BED488D-2749-4426-8E2F-34E513CB2358}" type="presParOf" srcId="{44310020-6307-48B2-A8CD-560D4572A5F9}" destId="{A87AB11D-FAED-464A-952F-F480084F51A2}" srcOrd="6" destOrd="0" presId="urn:microsoft.com/office/officeart/2008/layout/VerticalAccentList"/>
    <dgm:cxn modelId="{656EE899-77E5-4FEB-841C-311AAB9A683A}" type="presParOf" srcId="{44310020-6307-48B2-A8CD-560D4572A5F9}" destId="{579A09FF-50EA-4A5A-9433-BCF1BC0D38CB}" srcOrd="7" destOrd="0" presId="urn:microsoft.com/office/officeart/2008/layout/VerticalAccentList"/>
    <dgm:cxn modelId="{E1B824D6-EF02-439F-8B2D-24AA0DC756BD}" type="presParOf" srcId="{83977B66-D121-45BD-806A-A75563A73BEB}" destId="{428454B9-1870-4E67-924E-43C1297700F6}" srcOrd="2" destOrd="0" presId="urn:microsoft.com/office/officeart/2008/layout/VerticalAccentList"/>
    <dgm:cxn modelId="{DBCF2E5C-5538-426A-A46D-8C26625E4E6D}" type="presParOf" srcId="{83977B66-D121-45BD-806A-A75563A73BEB}" destId="{DC2E5FC8-F35F-4E59-B073-74772FF29D84}" srcOrd="3" destOrd="0" presId="urn:microsoft.com/office/officeart/2008/layout/VerticalAccentList"/>
    <dgm:cxn modelId="{9CE2C248-473B-4ADC-9564-64A70A633B9D}" type="presParOf" srcId="{DC2E5FC8-F35F-4E59-B073-74772FF29D84}" destId="{D336326F-E0B6-4D68-A519-AFFF4CBE2696}" srcOrd="0" destOrd="0" presId="urn:microsoft.com/office/officeart/2008/layout/VerticalAccentList"/>
    <dgm:cxn modelId="{95EFB78F-5E2C-4F87-A99E-5955CA4EF70C}" type="presParOf" srcId="{83977B66-D121-45BD-806A-A75563A73BEB}" destId="{362A35AB-F96E-4A32-A211-FC4EAAB55CCB}" srcOrd="4" destOrd="0" presId="urn:microsoft.com/office/officeart/2008/layout/VerticalAccentList"/>
    <dgm:cxn modelId="{3893BA2A-B43F-4A3B-A1E0-109809B8E3DC}" type="presParOf" srcId="{362A35AB-F96E-4A32-A211-FC4EAAB55CCB}" destId="{C8323E68-F02B-4082-AEAB-987612872ED6}" srcOrd="0" destOrd="0" presId="urn:microsoft.com/office/officeart/2008/layout/VerticalAccentList"/>
    <dgm:cxn modelId="{5590A6B4-2FA4-4F83-AA60-CC269738F76F}" type="presParOf" srcId="{362A35AB-F96E-4A32-A211-FC4EAAB55CCB}" destId="{5DE01015-68A7-4CCB-8A81-CC52E36CBF40}" srcOrd="1" destOrd="0" presId="urn:microsoft.com/office/officeart/2008/layout/VerticalAccentList"/>
    <dgm:cxn modelId="{63AEBE4B-E58F-43E1-88F2-64200335449D}" type="presParOf" srcId="{362A35AB-F96E-4A32-A211-FC4EAAB55CCB}" destId="{C28A6297-3E36-49BE-90DC-4AC6CCE1A584}" srcOrd="2" destOrd="0" presId="urn:microsoft.com/office/officeart/2008/layout/VerticalAccentList"/>
    <dgm:cxn modelId="{B20A7DBC-CED8-41F8-A35B-B011DDF70EE5}" type="presParOf" srcId="{362A35AB-F96E-4A32-A211-FC4EAAB55CCB}" destId="{EC8BC6E4-2B9E-4B7A-A441-0E112C95E0C1}" srcOrd="3" destOrd="0" presId="urn:microsoft.com/office/officeart/2008/layout/VerticalAccentList"/>
    <dgm:cxn modelId="{46569029-7198-4C02-AEE4-FC628F17CF61}" type="presParOf" srcId="{362A35AB-F96E-4A32-A211-FC4EAAB55CCB}" destId="{EFC13247-104C-4D66-AF99-CDEBD51DE059}" srcOrd="4" destOrd="0" presId="urn:microsoft.com/office/officeart/2008/layout/VerticalAccentList"/>
    <dgm:cxn modelId="{CAE19152-A85B-46FE-B1FA-E9CB951965D3}" type="presParOf" srcId="{362A35AB-F96E-4A32-A211-FC4EAAB55CCB}" destId="{B5E3D49E-39EE-471A-AE19-8869DE95B406}" srcOrd="5" destOrd="0" presId="urn:microsoft.com/office/officeart/2008/layout/VerticalAccentList"/>
    <dgm:cxn modelId="{BDCD2385-F67F-4606-9AE2-EBF82135D072}" type="presParOf" srcId="{362A35AB-F96E-4A32-A211-FC4EAAB55CCB}" destId="{A1FCA66C-FD85-464F-B502-9D44466AE4E3}" srcOrd="6" destOrd="0" presId="urn:microsoft.com/office/officeart/2008/layout/VerticalAccentList"/>
    <dgm:cxn modelId="{7CA6BB61-DAF8-4737-B392-AB6A93076522}" type="presParOf" srcId="{362A35AB-F96E-4A32-A211-FC4EAAB55CCB}" destId="{E3503A88-A379-4C14-9FED-8F0BE72C7E42}" srcOrd="7" destOrd="0" presId="urn:microsoft.com/office/officeart/2008/layout/VerticalAccentList"/>
    <dgm:cxn modelId="{934DA128-6B51-4BC5-863A-3BCD0E77966C}" type="presParOf" srcId="{83977B66-D121-45BD-806A-A75563A73BEB}" destId="{FBADC8B7-50AC-4249-A6B1-964FC3D96137}" srcOrd="5" destOrd="0" presId="urn:microsoft.com/office/officeart/2008/layout/VerticalAccentList"/>
    <dgm:cxn modelId="{B4F46CEB-7602-4F77-A72F-A00A1BE229D1}" type="presParOf" srcId="{83977B66-D121-45BD-806A-A75563A73BEB}" destId="{7FB4404D-3016-4A4B-8D93-8F298A48367F}" srcOrd="6" destOrd="0" presId="urn:microsoft.com/office/officeart/2008/layout/VerticalAccentList"/>
    <dgm:cxn modelId="{42A10AC7-D84D-46E2-B2C9-2ACC69A3BE26}" type="presParOf" srcId="{7FB4404D-3016-4A4B-8D93-8F298A48367F}" destId="{FB2228E5-158C-460B-A213-D34442EB3C6B}" srcOrd="0" destOrd="0" presId="urn:microsoft.com/office/officeart/2008/layout/VerticalAccentList"/>
    <dgm:cxn modelId="{BFDA9635-EEC0-4C9D-937C-5F8AA83F10AB}" type="presParOf" srcId="{83977B66-D121-45BD-806A-A75563A73BEB}" destId="{7F67709B-712F-4502-A992-8FD05216321B}" srcOrd="7" destOrd="0" presId="urn:microsoft.com/office/officeart/2008/layout/VerticalAccentList"/>
    <dgm:cxn modelId="{08D87F8D-99F4-43FC-9FE7-03ED4B598F8D}" type="presParOf" srcId="{7F67709B-712F-4502-A992-8FD05216321B}" destId="{52D535BA-293C-4360-ACC6-EB2D1F91C672}" srcOrd="0" destOrd="0" presId="urn:microsoft.com/office/officeart/2008/layout/VerticalAccentList"/>
    <dgm:cxn modelId="{DE168E46-950D-41B6-89FC-70649A259909}" type="presParOf" srcId="{7F67709B-712F-4502-A992-8FD05216321B}" destId="{734DFD9A-FB91-4F3E-BFCC-96902507A866}" srcOrd="1" destOrd="0" presId="urn:microsoft.com/office/officeart/2008/layout/VerticalAccentList"/>
    <dgm:cxn modelId="{2C69583B-089E-4AC6-8C26-3427B00919AA}" type="presParOf" srcId="{7F67709B-712F-4502-A992-8FD05216321B}" destId="{E6A01FD5-B281-424B-8223-D0CDD6CA3764}" srcOrd="2" destOrd="0" presId="urn:microsoft.com/office/officeart/2008/layout/VerticalAccentList"/>
    <dgm:cxn modelId="{B076CA88-E1EC-4132-9963-688FC3EA7614}" type="presParOf" srcId="{7F67709B-712F-4502-A992-8FD05216321B}" destId="{D9512812-D3EE-4861-9ACC-DAD5DEF068CE}" srcOrd="3" destOrd="0" presId="urn:microsoft.com/office/officeart/2008/layout/VerticalAccentList"/>
    <dgm:cxn modelId="{C56D0A24-21E0-42D9-A946-CD8E5D05B1B7}" type="presParOf" srcId="{7F67709B-712F-4502-A992-8FD05216321B}" destId="{5F5997E5-D9D2-436D-B61C-896A788CB6E2}" srcOrd="4" destOrd="0" presId="urn:microsoft.com/office/officeart/2008/layout/VerticalAccentList"/>
    <dgm:cxn modelId="{8EF2F229-9397-4F21-8291-B9DFD1DD7BE4}" type="presParOf" srcId="{7F67709B-712F-4502-A992-8FD05216321B}" destId="{472EB17D-D198-408C-80FD-1806EBB216E9}" srcOrd="5" destOrd="0" presId="urn:microsoft.com/office/officeart/2008/layout/VerticalAccentList"/>
    <dgm:cxn modelId="{3A285EC7-1167-47AB-8F29-04EBA95FB60D}" type="presParOf" srcId="{7F67709B-712F-4502-A992-8FD05216321B}" destId="{B5C30F98-E4A9-4519-A88A-EC4F5A49BA6C}" srcOrd="6" destOrd="0" presId="urn:microsoft.com/office/officeart/2008/layout/VerticalAccentList"/>
    <dgm:cxn modelId="{E406A1C2-5CAB-4E26-BF90-3B585D04E743}" type="presParOf" srcId="{7F67709B-712F-4502-A992-8FD05216321B}" destId="{5533D457-C421-4DB0-97A8-60102B7403C4}"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FBD54-F119-4EB3-A9F8-E08F7B9C466A}">
      <dsp:nvSpPr>
        <dsp:cNvPr id="0" name=""/>
        <dsp:cNvSpPr/>
      </dsp:nvSpPr>
      <dsp:spPr>
        <a:xfrm>
          <a:off x="0" y="0"/>
          <a:ext cx="544206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6F663-8E86-438C-BAB6-016DF254A439}">
      <dsp:nvSpPr>
        <dsp:cNvPr id="0" name=""/>
        <dsp:cNvSpPr/>
      </dsp:nvSpPr>
      <dsp:spPr>
        <a:xfrm>
          <a:off x="0" y="0"/>
          <a:ext cx="1088413" cy="3331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Normativa relacionada</a:t>
          </a:r>
          <a:endParaRPr lang="es-CR" sz="1600" kern="1200" dirty="0"/>
        </a:p>
      </dsp:txBody>
      <dsp:txXfrm>
        <a:off x="0" y="0"/>
        <a:ext cx="1088413" cy="3331903"/>
      </dsp:txXfrm>
    </dsp:sp>
    <dsp:sp modelId="{5A0DC7BB-C550-43CB-9D6E-7AFDD30193DD}">
      <dsp:nvSpPr>
        <dsp:cNvPr id="0" name=""/>
        <dsp:cNvSpPr/>
      </dsp:nvSpPr>
      <dsp:spPr>
        <a:xfrm>
          <a:off x="1170043" y="77440"/>
          <a:ext cx="4272021" cy="154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s-CR" sz="3100" kern="1200" dirty="0" smtClean="0"/>
            <a:t>Artículos 3, 4, 46 de la Ley 7202 del Sistema Nacional de Archivos</a:t>
          </a:r>
          <a:endParaRPr lang="es-CR" sz="3100" kern="1200" dirty="0"/>
        </a:p>
      </dsp:txBody>
      <dsp:txXfrm>
        <a:off x="1170043" y="77440"/>
        <a:ext cx="4272021" cy="1548814"/>
      </dsp:txXfrm>
    </dsp:sp>
    <dsp:sp modelId="{A1590745-AFD2-4C7F-A028-8BF8FC33AAAE}">
      <dsp:nvSpPr>
        <dsp:cNvPr id="0" name=""/>
        <dsp:cNvSpPr/>
      </dsp:nvSpPr>
      <dsp:spPr>
        <a:xfrm>
          <a:off x="1088413" y="1626254"/>
          <a:ext cx="43536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2DC649-7469-4EE8-AEA0-3EF5F9D59DAC}">
      <dsp:nvSpPr>
        <dsp:cNvPr id="0" name=""/>
        <dsp:cNvSpPr/>
      </dsp:nvSpPr>
      <dsp:spPr>
        <a:xfrm>
          <a:off x="1170043" y="1703695"/>
          <a:ext cx="4272021" cy="154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s-CR" sz="3100" kern="1200" dirty="0" smtClean="0"/>
            <a:t>Artículos 59, 61, 62 del Reglamento Ejecutivo a la Ley 7202</a:t>
          </a:r>
          <a:endParaRPr lang="es-CR" sz="3100" kern="1200" dirty="0"/>
        </a:p>
      </dsp:txBody>
      <dsp:txXfrm>
        <a:off x="1170043" y="1703695"/>
        <a:ext cx="4272021" cy="1548814"/>
      </dsp:txXfrm>
    </dsp:sp>
    <dsp:sp modelId="{217B4648-5C87-4F8E-9FD7-A9D920354817}">
      <dsp:nvSpPr>
        <dsp:cNvPr id="0" name=""/>
        <dsp:cNvSpPr/>
      </dsp:nvSpPr>
      <dsp:spPr>
        <a:xfrm>
          <a:off x="1088413" y="3252509"/>
          <a:ext cx="43536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726C7-02A8-4927-A746-37A005E9C388}">
      <dsp:nvSpPr>
        <dsp:cNvPr id="0" name=""/>
        <dsp:cNvSpPr/>
      </dsp:nvSpPr>
      <dsp:spPr>
        <a:xfrm>
          <a:off x="495920" y="331"/>
          <a:ext cx="4736306" cy="4305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CR" sz="1900" kern="1200" dirty="0"/>
        </a:p>
      </dsp:txBody>
      <dsp:txXfrm>
        <a:off x="495920" y="331"/>
        <a:ext cx="4736306" cy="430573"/>
      </dsp:txXfrm>
    </dsp:sp>
    <dsp:sp modelId="{0711ECF1-41F6-4783-BFB2-5E835AD08FA1}">
      <dsp:nvSpPr>
        <dsp:cNvPr id="0" name=""/>
        <dsp:cNvSpPr/>
      </dsp:nvSpPr>
      <dsp:spPr>
        <a:xfrm>
          <a:off x="495920"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53B91A-B12E-482E-9F2B-736DB637DE2A}">
      <dsp:nvSpPr>
        <dsp:cNvPr id="0" name=""/>
        <dsp:cNvSpPr/>
      </dsp:nvSpPr>
      <dsp:spPr>
        <a:xfrm>
          <a:off x="1161634"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935F43D-186D-43F5-9D0B-A65F9BE94437}">
      <dsp:nvSpPr>
        <dsp:cNvPr id="0" name=""/>
        <dsp:cNvSpPr/>
      </dsp:nvSpPr>
      <dsp:spPr>
        <a:xfrm>
          <a:off x="1827874"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BD0AA0-D220-4D69-B453-7D10B38C3A6C}">
      <dsp:nvSpPr>
        <dsp:cNvPr id="0" name=""/>
        <dsp:cNvSpPr/>
      </dsp:nvSpPr>
      <dsp:spPr>
        <a:xfrm>
          <a:off x="2493589"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B5371C8-74FD-426D-B5FF-D72362291679}">
      <dsp:nvSpPr>
        <dsp:cNvPr id="0" name=""/>
        <dsp:cNvSpPr/>
      </dsp:nvSpPr>
      <dsp:spPr>
        <a:xfrm>
          <a:off x="3159829"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0DB743-837D-43DE-A391-ED11F44FB685}">
      <dsp:nvSpPr>
        <dsp:cNvPr id="0" name=""/>
        <dsp:cNvSpPr/>
      </dsp:nvSpPr>
      <dsp:spPr>
        <a:xfrm>
          <a:off x="3825543"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7AB11D-FAED-464A-952F-F480084F51A2}">
      <dsp:nvSpPr>
        <dsp:cNvPr id="0" name=""/>
        <dsp:cNvSpPr/>
      </dsp:nvSpPr>
      <dsp:spPr>
        <a:xfrm>
          <a:off x="4491784"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79A09FF-50EA-4A5A-9433-BCF1BC0D38CB}">
      <dsp:nvSpPr>
        <dsp:cNvPr id="0" name=""/>
        <dsp:cNvSpPr/>
      </dsp:nvSpPr>
      <dsp:spPr>
        <a:xfrm>
          <a:off x="495920" y="470248"/>
          <a:ext cx="4797878" cy="79840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CR" sz="1400" i="0" kern="1200" dirty="0" smtClean="0">
              <a:effectLst/>
            </a:rPr>
            <a:t>Cajas rotuladas con el nombre del fondo, número de caja y números de orden extremos de los documentos que vienen en cada caja.</a:t>
          </a:r>
          <a:endParaRPr lang="es-CR" sz="1400" kern="1200" dirty="0"/>
        </a:p>
      </dsp:txBody>
      <dsp:txXfrm>
        <a:off x="495920" y="470248"/>
        <a:ext cx="4797878" cy="798407"/>
      </dsp:txXfrm>
    </dsp:sp>
    <dsp:sp modelId="{D336326F-E0B6-4D68-A519-AFFF4CBE2696}">
      <dsp:nvSpPr>
        <dsp:cNvPr id="0" name=""/>
        <dsp:cNvSpPr/>
      </dsp:nvSpPr>
      <dsp:spPr>
        <a:xfrm>
          <a:off x="495920" y="1378166"/>
          <a:ext cx="4736306" cy="4305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CR" sz="1900" kern="1200" dirty="0"/>
        </a:p>
      </dsp:txBody>
      <dsp:txXfrm>
        <a:off x="495920" y="1378166"/>
        <a:ext cx="4736306" cy="430573"/>
      </dsp:txXfrm>
    </dsp:sp>
    <dsp:sp modelId="{C8323E68-F02B-4082-AEAB-987612872ED6}">
      <dsp:nvSpPr>
        <dsp:cNvPr id="0" name=""/>
        <dsp:cNvSpPr/>
      </dsp:nvSpPr>
      <dsp:spPr>
        <a:xfrm>
          <a:off x="495920"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E01015-68A7-4CCB-8A81-CC52E36CBF40}">
      <dsp:nvSpPr>
        <dsp:cNvPr id="0" name=""/>
        <dsp:cNvSpPr/>
      </dsp:nvSpPr>
      <dsp:spPr>
        <a:xfrm>
          <a:off x="1161634"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8A6297-3E36-49BE-90DC-4AC6CCE1A584}">
      <dsp:nvSpPr>
        <dsp:cNvPr id="0" name=""/>
        <dsp:cNvSpPr/>
      </dsp:nvSpPr>
      <dsp:spPr>
        <a:xfrm>
          <a:off x="1827874"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8BC6E4-2B9E-4B7A-A441-0E112C95E0C1}">
      <dsp:nvSpPr>
        <dsp:cNvPr id="0" name=""/>
        <dsp:cNvSpPr/>
      </dsp:nvSpPr>
      <dsp:spPr>
        <a:xfrm>
          <a:off x="2493589"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FC13247-104C-4D66-AF99-CDEBD51DE059}">
      <dsp:nvSpPr>
        <dsp:cNvPr id="0" name=""/>
        <dsp:cNvSpPr/>
      </dsp:nvSpPr>
      <dsp:spPr>
        <a:xfrm>
          <a:off x="3159829"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E3D49E-39EE-471A-AE19-8869DE95B406}">
      <dsp:nvSpPr>
        <dsp:cNvPr id="0" name=""/>
        <dsp:cNvSpPr/>
      </dsp:nvSpPr>
      <dsp:spPr>
        <a:xfrm>
          <a:off x="3825543"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1FCA66C-FD85-464F-B502-9D44466AE4E3}">
      <dsp:nvSpPr>
        <dsp:cNvPr id="0" name=""/>
        <dsp:cNvSpPr/>
      </dsp:nvSpPr>
      <dsp:spPr>
        <a:xfrm>
          <a:off x="4491784"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503A88-A379-4C14-9FED-8F0BE72C7E42}">
      <dsp:nvSpPr>
        <dsp:cNvPr id="0" name=""/>
        <dsp:cNvSpPr/>
      </dsp:nvSpPr>
      <dsp:spPr>
        <a:xfrm>
          <a:off x="495920" y="1848082"/>
          <a:ext cx="4797878" cy="79840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CR" sz="1400" i="0" kern="1200" dirty="0" smtClean="0">
              <a:effectLst/>
            </a:rPr>
            <a:t>Las fechas extremas solicitadas en las listas de remisión, deben colocarse en el formato año-mes-día (1984-10-15)</a:t>
          </a:r>
          <a:endParaRPr lang="es-CR" sz="1400" kern="1200" dirty="0"/>
        </a:p>
      </dsp:txBody>
      <dsp:txXfrm>
        <a:off x="495920" y="1848082"/>
        <a:ext cx="4797878" cy="798407"/>
      </dsp:txXfrm>
    </dsp:sp>
    <dsp:sp modelId="{FB2228E5-158C-460B-A213-D34442EB3C6B}">
      <dsp:nvSpPr>
        <dsp:cNvPr id="0" name=""/>
        <dsp:cNvSpPr/>
      </dsp:nvSpPr>
      <dsp:spPr>
        <a:xfrm>
          <a:off x="495920" y="2756001"/>
          <a:ext cx="4736306" cy="4305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CR" sz="1900" kern="1200" dirty="0"/>
        </a:p>
      </dsp:txBody>
      <dsp:txXfrm>
        <a:off x="495920" y="2756001"/>
        <a:ext cx="4736306" cy="430573"/>
      </dsp:txXfrm>
    </dsp:sp>
    <dsp:sp modelId="{52D535BA-293C-4360-ACC6-EB2D1F91C672}">
      <dsp:nvSpPr>
        <dsp:cNvPr id="0" name=""/>
        <dsp:cNvSpPr/>
      </dsp:nvSpPr>
      <dsp:spPr>
        <a:xfrm>
          <a:off x="495920"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34DFD9A-FB91-4F3E-BFCC-96902507A866}">
      <dsp:nvSpPr>
        <dsp:cNvPr id="0" name=""/>
        <dsp:cNvSpPr/>
      </dsp:nvSpPr>
      <dsp:spPr>
        <a:xfrm>
          <a:off x="1161634"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6A01FD5-B281-424B-8223-D0CDD6CA3764}">
      <dsp:nvSpPr>
        <dsp:cNvPr id="0" name=""/>
        <dsp:cNvSpPr/>
      </dsp:nvSpPr>
      <dsp:spPr>
        <a:xfrm>
          <a:off x="1827874"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9512812-D3EE-4861-9ACC-DAD5DEF068CE}">
      <dsp:nvSpPr>
        <dsp:cNvPr id="0" name=""/>
        <dsp:cNvSpPr/>
      </dsp:nvSpPr>
      <dsp:spPr>
        <a:xfrm>
          <a:off x="2493589"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F5997E5-D9D2-436D-B61C-896A788CB6E2}">
      <dsp:nvSpPr>
        <dsp:cNvPr id="0" name=""/>
        <dsp:cNvSpPr/>
      </dsp:nvSpPr>
      <dsp:spPr>
        <a:xfrm>
          <a:off x="3159829"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72EB17D-D198-408C-80FD-1806EBB216E9}">
      <dsp:nvSpPr>
        <dsp:cNvPr id="0" name=""/>
        <dsp:cNvSpPr/>
      </dsp:nvSpPr>
      <dsp:spPr>
        <a:xfrm>
          <a:off x="3825543"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C30F98-E4A9-4519-A88A-EC4F5A49BA6C}">
      <dsp:nvSpPr>
        <dsp:cNvPr id="0" name=""/>
        <dsp:cNvSpPr/>
      </dsp:nvSpPr>
      <dsp:spPr>
        <a:xfrm>
          <a:off x="4491784"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33D457-C421-4DB0-97A8-60102B7403C4}">
      <dsp:nvSpPr>
        <dsp:cNvPr id="0" name=""/>
        <dsp:cNvSpPr/>
      </dsp:nvSpPr>
      <dsp:spPr>
        <a:xfrm>
          <a:off x="495920" y="3225917"/>
          <a:ext cx="4797878" cy="79840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CR" sz="1400" i="0" kern="1200" dirty="0" smtClean="0">
              <a:effectLst/>
            </a:rPr>
            <a:t>Si no se cuenta con el dato preciso, se debe ubicar el documento en el contexto de creación y colocar la fecha en el formato mencionado, agregando en el campo de Notas la siguiente leyenda “Se advierte que la fecha indicada es aproximada”.</a:t>
          </a:r>
          <a:endParaRPr lang="es-CR" sz="1400" kern="1200" dirty="0"/>
        </a:p>
      </dsp:txBody>
      <dsp:txXfrm>
        <a:off x="495920" y="3225917"/>
        <a:ext cx="4797878" cy="7984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726C7-02A8-4927-A746-37A005E9C388}">
      <dsp:nvSpPr>
        <dsp:cNvPr id="0" name=""/>
        <dsp:cNvSpPr/>
      </dsp:nvSpPr>
      <dsp:spPr>
        <a:xfrm>
          <a:off x="495920" y="331"/>
          <a:ext cx="4736306" cy="4305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CR" sz="1900" kern="1200" dirty="0"/>
        </a:p>
      </dsp:txBody>
      <dsp:txXfrm>
        <a:off x="495920" y="331"/>
        <a:ext cx="4736306" cy="430573"/>
      </dsp:txXfrm>
    </dsp:sp>
    <dsp:sp modelId="{0711ECF1-41F6-4783-BFB2-5E835AD08FA1}">
      <dsp:nvSpPr>
        <dsp:cNvPr id="0" name=""/>
        <dsp:cNvSpPr/>
      </dsp:nvSpPr>
      <dsp:spPr>
        <a:xfrm>
          <a:off x="495920"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53B91A-B12E-482E-9F2B-736DB637DE2A}">
      <dsp:nvSpPr>
        <dsp:cNvPr id="0" name=""/>
        <dsp:cNvSpPr/>
      </dsp:nvSpPr>
      <dsp:spPr>
        <a:xfrm>
          <a:off x="1161634"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935F43D-186D-43F5-9D0B-A65F9BE94437}">
      <dsp:nvSpPr>
        <dsp:cNvPr id="0" name=""/>
        <dsp:cNvSpPr/>
      </dsp:nvSpPr>
      <dsp:spPr>
        <a:xfrm>
          <a:off x="1827874"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BD0AA0-D220-4D69-B453-7D10B38C3A6C}">
      <dsp:nvSpPr>
        <dsp:cNvPr id="0" name=""/>
        <dsp:cNvSpPr/>
      </dsp:nvSpPr>
      <dsp:spPr>
        <a:xfrm>
          <a:off x="2493589"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B5371C8-74FD-426D-B5FF-D72362291679}">
      <dsp:nvSpPr>
        <dsp:cNvPr id="0" name=""/>
        <dsp:cNvSpPr/>
      </dsp:nvSpPr>
      <dsp:spPr>
        <a:xfrm>
          <a:off x="3159829"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0DB743-837D-43DE-A391-ED11F44FB685}">
      <dsp:nvSpPr>
        <dsp:cNvPr id="0" name=""/>
        <dsp:cNvSpPr/>
      </dsp:nvSpPr>
      <dsp:spPr>
        <a:xfrm>
          <a:off x="3825543"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7AB11D-FAED-464A-952F-F480084F51A2}">
      <dsp:nvSpPr>
        <dsp:cNvPr id="0" name=""/>
        <dsp:cNvSpPr/>
      </dsp:nvSpPr>
      <dsp:spPr>
        <a:xfrm>
          <a:off x="4491784"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79A09FF-50EA-4A5A-9433-BCF1BC0D38CB}">
      <dsp:nvSpPr>
        <dsp:cNvPr id="0" name=""/>
        <dsp:cNvSpPr/>
      </dsp:nvSpPr>
      <dsp:spPr>
        <a:xfrm>
          <a:off x="495920" y="518614"/>
          <a:ext cx="4797878" cy="70167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CR" sz="1400" i="0" kern="1200" dirty="0" smtClean="0">
              <a:effectLst/>
            </a:rPr>
            <a:t>Las fechas que se deben consignar en las listas de remisión son las de los documentos a remitir propiamente.</a:t>
          </a:r>
          <a:endParaRPr lang="es-CR" sz="1400" kern="1200" dirty="0"/>
        </a:p>
      </dsp:txBody>
      <dsp:txXfrm>
        <a:off x="495920" y="518614"/>
        <a:ext cx="4797878" cy="701675"/>
      </dsp:txXfrm>
    </dsp:sp>
    <dsp:sp modelId="{D336326F-E0B6-4D68-A519-AFFF4CBE2696}">
      <dsp:nvSpPr>
        <dsp:cNvPr id="0" name=""/>
        <dsp:cNvSpPr/>
      </dsp:nvSpPr>
      <dsp:spPr>
        <a:xfrm>
          <a:off x="495920" y="1378166"/>
          <a:ext cx="4736306" cy="4305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CR" sz="1900" kern="1200" dirty="0"/>
        </a:p>
      </dsp:txBody>
      <dsp:txXfrm>
        <a:off x="495920" y="1378166"/>
        <a:ext cx="4736306" cy="430573"/>
      </dsp:txXfrm>
    </dsp:sp>
    <dsp:sp modelId="{C8323E68-F02B-4082-AEAB-987612872ED6}">
      <dsp:nvSpPr>
        <dsp:cNvPr id="0" name=""/>
        <dsp:cNvSpPr/>
      </dsp:nvSpPr>
      <dsp:spPr>
        <a:xfrm>
          <a:off x="495920"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E01015-68A7-4CCB-8A81-CC52E36CBF40}">
      <dsp:nvSpPr>
        <dsp:cNvPr id="0" name=""/>
        <dsp:cNvSpPr/>
      </dsp:nvSpPr>
      <dsp:spPr>
        <a:xfrm>
          <a:off x="1161634"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8A6297-3E36-49BE-90DC-4AC6CCE1A584}">
      <dsp:nvSpPr>
        <dsp:cNvPr id="0" name=""/>
        <dsp:cNvSpPr/>
      </dsp:nvSpPr>
      <dsp:spPr>
        <a:xfrm>
          <a:off x="1827874"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8BC6E4-2B9E-4B7A-A441-0E112C95E0C1}">
      <dsp:nvSpPr>
        <dsp:cNvPr id="0" name=""/>
        <dsp:cNvSpPr/>
      </dsp:nvSpPr>
      <dsp:spPr>
        <a:xfrm>
          <a:off x="2493589"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FC13247-104C-4D66-AF99-CDEBD51DE059}">
      <dsp:nvSpPr>
        <dsp:cNvPr id="0" name=""/>
        <dsp:cNvSpPr/>
      </dsp:nvSpPr>
      <dsp:spPr>
        <a:xfrm>
          <a:off x="3159829"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E3D49E-39EE-471A-AE19-8869DE95B406}">
      <dsp:nvSpPr>
        <dsp:cNvPr id="0" name=""/>
        <dsp:cNvSpPr/>
      </dsp:nvSpPr>
      <dsp:spPr>
        <a:xfrm>
          <a:off x="3825543"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1FCA66C-FD85-464F-B502-9D44466AE4E3}">
      <dsp:nvSpPr>
        <dsp:cNvPr id="0" name=""/>
        <dsp:cNvSpPr/>
      </dsp:nvSpPr>
      <dsp:spPr>
        <a:xfrm>
          <a:off x="4491784"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503A88-A379-4C14-9FED-8F0BE72C7E42}">
      <dsp:nvSpPr>
        <dsp:cNvPr id="0" name=""/>
        <dsp:cNvSpPr/>
      </dsp:nvSpPr>
      <dsp:spPr>
        <a:xfrm>
          <a:off x="495920" y="1896449"/>
          <a:ext cx="4797878" cy="70167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CR" sz="1400" i="0" kern="1200" dirty="0" smtClean="0">
              <a:effectLst/>
            </a:rPr>
            <a:t>Las listas de remisión deben imprimirse de manera tal que no queden “cortadas”</a:t>
          </a:r>
          <a:endParaRPr lang="es-CR" sz="1400" kern="1200" dirty="0"/>
        </a:p>
      </dsp:txBody>
      <dsp:txXfrm>
        <a:off x="495920" y="1896449"/>
        <a:ext cx="4797878" cy="701675"/>
      </dsp:txXfrm>
    </dsp:sp>
    <dsp:sp modelId="{FB2228E5-158C-460B-A213-D34442EB3C6B}">
      <dsp:nvSpPr>
        <dsp:cNvPr id="0" name=""/>
        <dsp:cNvSpPr/>
      </dsp:nvSpPr>
      <dsp:spPr>
        <a:xfrm>
          <a:off x="495920" y="2756001"/>
          <a:ext cx="4736306" cy="4305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CR" sz="1900" kern="1200" dirty="0"/>
        </a:p>
      </dsp:txBody>
      <dsp:txXfrm>
        <a:off x="495920" y="2756001"/>
        <a:ext cx="4736306" cy="430573"/>
      </dsp:txXfrm>
    </dsp:sp>
    <dsp:sp modelId="{52D535BA-293C-4360-ACC6-EB2D1F91C672}">
      <dsp:nvSpPr>
        <dsp:cNvPr id="0" name=""/>
        <dsp:cNvSpPr/>
      </dsp:nvSpPr>
      <dsp:spPr>
        <a:xfrm>
          <a:off x="495920"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34DFD9A-FB91-4F3E-BFCC-96902507A866}">
      <dsp:nvSpPr>
        <dsp:cNvPr id="0" name=""/>
        <dsp:cNvSpPr/>
      </dsp:nvSpPr>
      <dsp:spPr>
        <a:xfrm>
          <a:off x="1161634"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6A01FD5-B281-424B-8223-D0CDD6CA3764}">
      <dsp:nvSpPr>
        <dsp:cNvPr id="0" name=""/>
        <dsp:cNvSpPr/>
      </dsp:nvSpPr>
      <dsp:spPr>
        <a:xfrm>
          <a:off x="1827874"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9512812-D3EE-4861-9ACC-DAD5DEF068CE}">
      <dsp:nvSpPr>
        <dsp:cNvPr id="0" name=""/>
        <dsp:cNvSpPr/>
      </dsp:nvSpPr>
      <dsp:spPr>
        <a:xfrm>
          <a:off x="2493589"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F5997E5-D9D2-436D-B61C-896A788CB6E2}">
      <dsp:nvSpPr>
        <dsp:cNvPr id="0" name=""/>
        <dsp:cNvSpPr/>
      </dsp:nvSpPr>
      <dsp:spPr>
        <a:xfrm>
          <a:off x="3159829"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72EB17D-D198-408C-80FD-1806EBB216E9}">
      <dsp:nvSpPr>
        <dsp:cNvPr id="0" name=""/>
        <dsp:cNvSpPr/>
      </dsp:nvSpPr>
      <dsp:spPr>
        <a:xfrm>
          <a:off x="3825543"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C30F98-E4A9-4519-A88A-EC4F5A49BA6C}">
      <dsp:nvSpPr>
        <dsp:cNvPr id="0" name=""/>
        <dsp:cNvSpPr/>
      </dsp:nvSpPr>
      <dsp:spPr>
        <a:xfrm>
          <a:off x="4491784"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33D457-C421-4DB0-97A8-60102B7403C4}">
      <dsp:nvSpPr>
        <dsp:cNvPr id="0" name=""/>
        <dsp:cNvSpPr/>
      </dsp:nvSpPr>
      <dsp:spPr>
        <a:xfrm>
          <a:off x="495920" y="3274283"/>
          <a:ext cx="4797878" cy="70167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CR" sz="1400" i="0" kern="1200" dirty="0" smtClean="0">
              <a:effectLst/>
            </a:rPr>
            <a:t>Los documentos deben entregarse en orden cronológico, tanto dentro de cada expediente (antiguo a la vista), como en la serie a remitir.</a:t>
          </a:r>
          <a:endParaRPr lang="es-CR" sz="1400" kern="1200" dirty="0"/>
        </a:p>
      </dsp:txBody>
      <dsp:txXfrm>
        <a:off x="495920" y="3274283"/>
        <a:ext cx="4797878" cy="7016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726C7-02A8-4927-A746-37A005E9C388}">
      <dsp:nvSpPr>
        <dsp:cNvPr id="0" name=""/>
        <dsp:cNvSpPr/>
      </dsp:nvSpPr>
      <dsp:spPr>
        <a:xfrm>
          <a:off x="691110" y="2286"/>
          <a:ext cx="4741744" cy="43106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CR" sz="1900" kern="1200" dirty="0"/>
        </a:p>
      </dsp:txBody>
      <dsp:txXfrm>
        <a:off x="691110" y="2286"/>
        <a:ext cx="4741744" cy="431067"/>
      </dsp:txXfrm>
    </dsp:sp>
    <dsp:sp modelId="{0711ECF1-41F6-4783-BFB2-5E835AD08FA1}">
      <dsp:nvSpPr>
        <dsp:cNvPr id="0" name=""/>
        <dsp:cNvSpPr/>
      </dsp:nvSpPr>
      <dsp:spPr>
        <a:xfrm>
          <a:off x="691110" y="433354"/>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53B91A-B12E-482E-9F2B-736DB637DE2A}">
      <dsp:nvSpPr>
        <dsp:cNvPr id="0" name=""/>
        <dsp:cNvSpPr/>
      </dsp:nvSpPr>
      <dsp:spPr>
        <a:xfrm>
          <a:off x="1357588" y="433354"/>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935F43D-186D-43F5-9D0B-A65F9BE94437}">
      <dsp:nvSpPr>
        <dsp:cNvPr id="0" name=""/>
        <dsp:cNvSpPr/>
      </dsp:nvSpPr>
      <dsp:spPr>
        <a:xfrm>
          <a:off x="2024593" y="433354"/>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BD0AA0-D220-4D69-B453-7D10B38C3A6C}">
      <dsp:nvSpPr>
        <dsp:cNvPr id="0" name=""/>
        <dsp:cNvSpPr/>
      </dsp:nvSpPr>
      <dsp:spPr>
        <a:xfrm>
          <a:off x="2691072" y="433354"/>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B5371C8-74FD-426D-B5FF-D72362291679}">
      <dsp:nvSpPr>
        <dsp:cNvPr id="0" name=""/>
        <dsp:cNvSpPr/>
      </dsp:nvSpPr>
      <dsp:spPr>
        <a:xfrm>
          <a:off x="3358077" y="433354"/>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0DB743-837D-43DE-A391-ED11F44FB685}">
      <dsp:nvSpPr>
        <dsp:cNvPr id="0" name=""/>
        <dsp:cNvSpPr/>
      </dsp:nvSpPr>
      <dsp:spPr>
        <a:xfrm>
          <a:off x="4024556" y="433354"/>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7AB11D-FAED-464A-952F-F480084F51A2}">
      <dsp:nvSpPr>
        <dsp:cNvPr id="0" name=""/>
        <dsp:cNvSpPr/>
      </dsp:nvSpPr>
      <dsp:spPr>
        <a:xfrm>
          <a:off x="4691561" y="433354"/>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79A09FF-50EA-4A5A-9433-BCF1BC0D38CB}">
      <dsp:nvSpPr>
        <dsp:cNvPr id="0" name=""/>
        <dsp:cNvSpPr/>
      </dsp:nvSpPr>
      <dsp:spPr>
        <a:xfrm>
          <a:off x="691110" y="521164"/>
          <a:ext cx="4803387" cy="70248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CR" sz="1400" i="0" kern="1200" dirty="0" smtClean="0">
              <a:effectLst/>
            </a:rPr>
            <a:t>Debe comunicarse si los documentos presentan problemas en su estado de conservación.</a:t>
          </a:r>
          <a:endParaRPr lang="es-CR" sz="1400" kern="1200" dirty="0"/>
        </a:p>
      </dsp:txBody>
      <dsp:txXfrm>
        <a:off x="691110" y="521164"/>
        <a:ext cx="4803387" cy="702480"/>
      </dsp:txXfrm>
    </dsp:sp>
    <dsp:sp modelId="{D336326F-E0B6-4D68-A519-AFFF4CBE2696}">
      <dsp:nvSpPr>
        <dsp:cNvPr id="0" name=""/>
        <dsp:cNvSpPr/>
      </dsp:nvSpPr>
      <dsp:spPr>
        <a:xfrm>
          <a:off x="691110" y="1377415"/>
          <a:ext cx="4741744" cy="43106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CR" sz="1900" kern="1200" dirty="0"/>
        </a:p>
      </dsp:txBody>
      <dsp:txXfrm>
        <a:off x="691110" y="1377415"/>
        <a:ext cx="4741744" cy="431067"/>
      </dsp:txXfrm>
    </dsp:sp>
    <dsp:sp modelId="{C8323E68-F02B-4082-AEAB-987612872ED6}">
      <dsp:nvSpPr>
        <dsp:cNvPr id="0" name=""/>
        <dsp:cNvSpPr/>
      </dsp:nvSpPr>
      <dsp:spPr>
        <a:xfrm>
          <a:off x="691110" y="1808483"/>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E01015-68A7-4CCB-8A81-CC52E36CBF40}">
      <dsp:nvSpPr>
        <dsp:cNvPr id="0" name=""/>
        <dsp:cNvSpPr/>
      </dsp:nvSpPr>
      <dsp:spPr>
        <a:xfrm>
          <a:off x="1357588" y="1808483"/>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8A6297-3E36-49BE-90DC-4AC6CCE1A584}">
      <dsp:nvSpPr>
        <dsp:cNvPr id="0" name=""/>
        <dsp:cNvSpPr/>
      </dsp:nvSpPr>
      <dsp:spPr>
        <a:xfrm>
          <a:off x="2024593" y="1808483"/>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8BC6E4-2B9E-4B7A-A441-0E112C95E0C1}">
      <dsp:nvSpPr>
        <dsp:cNvPr id="0" name=""/>
        <dsp:cNvSpPr/>
      </dsp:nvSpPr>
      <dsp:spPr>
        <a:xfrm>
          <a:off x="2691072" y="1808483"/>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FC13247-104C-4D66-AF99-CDEBD51DE059}">
      <dsp:nvSpPr>
        <dsp:cNvPr id="0" name=""/>
        <dsp:cNvSpPr/>
      </dsp:nvSpPr>
      <dsp:spPr>
        <a:xfrm>
          <a:off x="3358077" y="1808483"/>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E3D49E-39EE-471A-AE19-8869DE95B406}">
      <dsp:nvSpPr>
        <dsp:cNvPr id="0" name=""/>
        <dsp:cNvSpPr/>
      </dsp:nvSpPr>
      <dsp:spPr>
        <a:xfrm>
          <a:off x="4024556" y="1808483"/>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1FCA66C-FD85-464F-B502-9D44466AE4E3}">
      <dsp:nvSpPr>
        <dsp:cNvPr id="0" name=""/>
        <dsp:cNvSpPr/>
      </dsp:nvSpPr>
      <dsp:spPr>
        <a:xfrm>
          <a:off x="4691561" y="1808483"/>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503A88-A379-4C14-9FED-8F0BE72C7E42}">
      <dsp:nvSpPr>
        <dsp:cNvPr id="0" name=""/>
        <dsp:cNvSpPr/>
      </dsp:nvSpPr>
      <dsp:spPr>
        <a:xfrm>
          <a:off x="691110" y="1896293"/>
          <a:ext cx="4803387" cy="70248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CR" sz="1400" i="0" kern="1200" dirty="0" smtClean="0">
              <a:effectLst/>
            </a:rPr>
            <a:t>Reportar faltantes o vacíos de información en las series documentales declaradas.</a:t>
          </a:r>
          <a:endParaRPr lang="es-CR" sz="1400" kern="1200" dirty="0"/>
        </a:p>
      </dsp:txBody>
      <dsp:txXfrm>
        <a:off x="691110" y="1896293"/>
        <a:ext cx="4803387" cy="702480"/>
      </dsp:txXfrm>
    </dsp:sp>
    <dsp:sp modelId="{FB2228E5-158C-460B-A213-D34442EB3C6B}">
      <dsp:nvSpPr>
        <dsp:cNvPr id="0" name=""/>
        <dsp:cNvSpPr/>
      </dsp:nvSpPr>
      <dsp:spPr>
        <a:xfrm>
          <a:off x="691110" y="2752544"/>
          <a:ext cx="4741744" cy="43106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CR" sz="1900" kern="1200" dirty="0"/>
        </a:p>
      </dsp:txBody>
      <dsp:txXfrm>
        <a:off x="691110" y="2752544"/>
        <a:ext cx="4741744" cy="431067"/>
      </dsp:txXfrm>
    </dsp:sp>
    <dsp:sp modelId="{52D535BA-293C-4360-ACC6-EB2D1F91C672}">
      <dsp:nvSpPr>
        <dsp:cNvPr id="0" name=""/>
        <dsp:cNvSpPr/>
      </dsp:nvSpPr>
      <dsp:spPr>
        <a:xfrm>
          <a:off x="691110" y="3183612"/>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34DFD9A-FB91-4F3E-BFCC-96902507A866}">
      <dsp:nvSpPr>
        <dsp:cNvPr id="0" name=""/>
        <dsp:cNvSpPr/>
      </dsp:nvSpPr>
      <dsp:spPr>
        <a:xfrm>
          <a:off x="1357588" y="3183612"/>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6A01FD5-B281-424B-8223-D0CDD6CA3764}">
      <dsp:nvSpPr>
        <dsp:cNvPr id="0" name=""/>
        <dsp:cNvSpPr/>
      </dsp:nvSpPr>
      <dsp:spPr>
        <a:xfrm>
          <a:off x="2024593" y="3183612"/>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9512812-D3EE-4861-9ACC-DAD5DEF068CE}">
      <dsp:nvSpPr>
        <dsp:cNvPr id="0" name=""/>
        <dsp:cNvSpPr/>
      </dsp:nvSpPr>
      <dsp:spPr>
        <a:xfrm>
          <a:off x="2691072" y="3183612"/>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F5997E5-D9D2-436D-B61C-896A788CB6E2}">
      <dsp:nvSpPr>
        <dsp:cNvPr id="0" name=""/>
        <dsp:cNvSpPr/>
      </dsp:nvSpPr>
      <dsp:spPr>
        <a:xfrm>
          <a:off x="3358077" y="3183612"/>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72EB17D-D198-408C-80FD-1806EBB216E9}">
      <dsp:nvSpPr>
        <dsp:cNvPr id="0" name=""/>
        <dsp:cNvSpPr/>
      </dsp:nvSpPr>
      <dsp:spPr>
        <a:xfrm>
          <a:off x="4024556" y="3183612"/>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C30F98-E4A9-4519-A88A-EC4F5A49BA6C}">
      <dsp:nvSpPr>
        <dsp:cNvPr id="0" name=""/>
        <dsp:cNvSpPr/>
      </dsp:nvSpPr>
      <dsp:spPr>
        <a:xfrm>
          <a:off x="4691561" y="3183612"/>
          <a:ext cx="1109568" cy="87810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33D457-C421-4DB0-97A8-60102B7403C4}">
      <dsp:nvSpPr>
        <dsp:cNvPr id="0" name=""/>
        <dsp:cNvSpPr/>
      </dsp:nvSpPr>
      <dsp:spPr>
        <a:xfrm>
          <a:off x="691110" y="3271422"/>
          <a:ext cx="4803387" cy="70248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S" sz="1400" kern="1200" dirty="0" smtClean="0"/>
            <a:t>Una vez revisada la lista de remisión, se coordinará una fecha y hora para entregar los documentos.</a:t>
          </a:r>
          <a:endParaRPr lang="es-CR" sz="1400" kern="1200" dirty="0"/>
        </a:p>
      </dsp:txBody>
      <dsp:txXfrm>
        <a:off x="691110" y="3271422"/>
        <a:ext cx="4803387" cy="7024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726C7-02A8-4927-A746-37A005E9C388}">
      <dsp:nvSpPr>
        <dsp:cNvPr id="0" name=""/>
        <dsp:cNvSpPr/>
      </dsp:nvSpPr>
      <dsp:spPr>
        <a:xfrm>
          <a:off x="84697" y="592957"/>
          <a:ext cx="5064945" cy="46044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endParaRPr lang="es-CR" sz="2100" kern="1200" dirty="0"/>
        </a:p>
      </dsp:txBody>
      <dsp:txXfrm>
        <a:off x="84697" y="592957"/>
        <a:ext cx="5064945" cy="460449"/>
      </dsp:txXfrm>
    </dsp:sp>
    <dsp:sp modelId="{0711ECF1-41F6-4783-BFB2-5E835AD08FA1}">
      <dsp:nvSpPr>
        <dsp:cNvPr id="0" name=""/>
        <dsp:cNvSpPr/>
      </dsp:nvSpPr>
      <dsp:spPr>
        <a:xfrm>
          <a:off x="84697" y="1053407"/>
          <a:ext cx="1185197" cy="937952"/>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53B91A-B12E-482E-9F2B-736DB637DE2A}">
      <dsp:nvSpPr>
        <dsp:cNvPr id="0" name=""/>
        <dsp:cNvSpPr/>
      </dsp:nvSpPr>
      <dsp:spPr>
        <a:xfrm>
          <a:off x="796603" y="1053407"/>
          <a:ext cx="1185197" cy="937952"/>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935F43D-186D-43F5-9D0B-A65F9BE94437}">
      <dsp:nvSpPr>
        <dsp:cNvPr id="0" name=""/>
        <dsp:cNvSpPr/>
      </dsp:nvSpPr>
      <dsp:spPr>
        <a:xfrm>
          <a:off x="1509072" y="1053407"/>
          <a:ext cx="1185197" cy="937952"/>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BD0AA0-D220-4D69-B453-7D10B38C3A6C}">
      <dsp:nvSpPr>
        <dsp:cNvPr id="0" name=""/>
        <dsp:cNvSpPr/>
      </dsp:nvSpPr>
      <dsp:spPr>
        <a:xfrm>
          <a:off x="2220978" y="1053407"/>
          <a:ext cx="1185197" cy="937952"/>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B5371C8-74FD-426D-B5FF-D72362291679}">
      <dsp:nvSpPr>
        <dsp:cNvPr id="0" name=""/>
        <dsp:cNvSpPr/>
      </dsp:nvSpPr>
      <dsp:spPr>
        <a:xfrm>
          <a:off x="2933447" y="1053407"/>
          <a:ext cx="1185197" cy="937952"/>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0DB743-837D-43DE-A391-ED11F44FB685}">
      <dsp:nvSpPr>
        <dsp:cNvPr id="0" name=""/>
        <dsp:cNvSpPr/>
      </dsp:nvSpPr>
      <dsp:spPr>
        <a:xfrm>
          <a:off x="3645353" y="1053407"/>
          <a:ext cx="1185197" cy="937952"/>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7AB11D-FAED-464A-952F-F480084F51A2}">
      <dsp:nvSpPr>
        <dsp:cNvPr id="0" name=""/>
        <dsp:cNvSpPr/>
      </dsp:nvSpPr>
      <dsp:spPr>
        <a:xfrm>
          <a:off x="4357822" y="1053407"/>
          <a:ext cx="1185197" cy="937952"/>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79A09FF-50EA-4A5A-9433-BCF1BC0D38CB}">
      <dsp:nvSpPr>
        <dsp:cNvPr id="0" name=""/>
        <dsp:cNvSpPr/>
      </dsp:nvSpPr>
      <dsp:spPr>
        <a:xfrm>
          <a:off x="84697" y="1147202"/>
          <a:ext cx="5130789" cy="75036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CR" sz="1400" i="0" kern="1200" dirty="0" smtClean="0">
              <a:effectLst/>
            </a:rPr>
            <a:t>Todas las consultas que se presenten, deberán realizarse por medio escrito (correo electrónico u oficio)</a:t>
          </a:r>
          <a:endParaRPr lang="es-CR" sz="1400" kern="1200" dirty="0"/>
        </a:p>
      </dsp:txBody>
      <dsp:txXfrm>
        <a:off x="84697" y="1147202"/>
        <a:ext cx="5130789" cy="750362"/>
      </dsp:txXfrm>
    </dsp:sp>
    <dsp:sp modelId="{D336326F-E0B6-4D68-A519-AFFF4CBE2696}">
      <dsp:nvSpPr>
        <dsp:cNvPr id="0" name=""/>
        <dsp:cNvSpPr/>
      </dsp:nvSpPr>
      <dsp:spPr>
        <a:xfrm>
          <a:off x="84697" y="2072640"/>
          <a:ext cx="5064945" cy="46044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endParaRPr lang="es-CR" sz="2100" kern="1200" dirty="0"/>
        </a:p>
      </dsp:txBody>
      <dsp:txXfrm>
        <a:off x="84697" y="2072640"/>
        <a:ext cx="5064945" cy="460449"/>
      </dsp:txXfrm>
    </dsp:sp>
    <dsp:sp modelId="{C8323E68-F02B-4082-AEAB-987612872ED6}">
      <dsp:nvSpPr>
        <dsp:cNvPr id="0" name=""/>
        <dsp:cNvSpPr/>
      </dsp:nvSpPr>
      <dsp:spPr>
        <a:xfrm>
          <a:off x="84697" y="2533089"/>
          <a:ext cx="1185197" cy="937952"/>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E01015-68A7-4CCB-8A81-CC52E36CBF40}">
      <dsp:nvSpPr>
        <dsp:cNvPr id="0" name=""/>
        <dsp:cNvSpPr/>
      </dsp:nvSpPr>
      <dsp:spPr>
        <a:xfrm>
          <a:off x="796603" y="2533089"/>
          <a:ext cx="1185197" cy="937952"/>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8A6297-3E36-49BE-90DC-4AC6CCE1A584}">
      <dsp:nvSpPr>
        <dsp:cNvPr id="0" name=""/>
        <dsp:cNvSpPr/>
      </dsp:nvSpPr>
      <dsp:spPr>
        <a:xfrm>
          <a:off x="1509072" y="2533089"/>
          <a:ext cx="1185197" cy="937952"/>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8BC6E4-2B9E-4B7A-A441-0E112C95E0C1}">
      <dsp:nvSpPr>
        <dsp:cNvPr id="0" name=""/>
        <dsp:cNvSpPr/>
      </dsp:nvSpPr>
      <dsp:spPr>
        <a:xfrm>
          <a:off x="2220978" y="2533089"/>
          <a:ext cx="1185197" cy="937952"/>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FC13247-104C-4D66-AF99-CDEBD51DE059}">
      <dsp:nvSpPr>
        <dsp:cNvPr id="0" name=""/>
        <dsp:cNvSpPr/>
      </dsp:nvSpPr>
      <dsp:spPr>
        <a:xfrm>
          <a:off x="2933447" y="2533089"/>
          <a:ext cx="1185197" cy="937952"/>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E3D49E-39EE-471A-AE19-8869DE95B406}">
      <dsp:nvSpPr>
        <dsp:cNvPr id="0" name=""/>
        <dsp:cNvSpPr/>
      </dsp:nvSpPr>
      <dsp:spPr>
        <a:xfrm>
          <a:off x="3645353" y="2533089"/>
          <a:ext cx="1185197" cy="937952"/>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1FCA66C-FD85-464F-B502-9D44466AE4E3}">
      <dsp:nvSpPr>
        <dsp:cNvPr id="0" name=""/>
        <dsp:cNvSpPr/>
      </dsp:nvSpPr>
      <dsp:spPr>
        <a:xfrm>
          <a:off x="4357822" y="2533089"/>
          <a:ext cx="1185197" cy="937952"/>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503A88-A379-4C14-9FED-8F0BE72C7E42}">
      <dsp:nvSpPr>
        <dsp:cNvPr id="0" name=""/>
        <dsp:cNvSpPr/>
      </dsp:nvSpPr>
      <dsp:spPr>
        <a:xfrm>
          <a:off x="84697" y="2626884"/>
          <a:ext cx="5130789" cy="75036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CR" sz="1400" i="0" kern="1200" dirty="0" smtClean="0">
              <a:effectLst/>
            </a:rPr>
            <a:t>Las declaratorias de la Comisión Nacional de Selección y Eliminación de Documentos a las series documentales, aplican a la serie completa.</a:t>
          </a:r>
          <a:endParaRPr lang="es-CR" sz="1400" kern="1200" dirty="0"/>
        </a:p>
      </dsp:txBody>
      <dsp:txXfrm>
        <a:off x="84697" y="2626884"/>
        <a:ext cx="5130789" cy="7503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726C7-02A8-4927-A746-37A005E9C388}">
      <dsp:nvSpPr>
        <dsp:cNvPr id="0" name=""/>
        <dsp:cNvSpPr/>
      </dsp:nvSpPr>
      <dsp:spPr>
        <a:xfrm>
          <a:off x="87362" y="594362"/>
          <a:ext cx="5059999" cy="45999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endParaRPr lang="es-CR" sz="2100" kern="1200" dirty="0"/>
        </a:p>
      </dsp:txBody>
      <dsp:txXfrm>
        <a:off x="87362" y="594362"/>
        <a:ext cx="5059999" cy="459999"/>
      </dsp:txXfrm>
    </dsp:sp>
    <dsp:sp modelId="{0711ECF1-41F6-4783-BFB2-5E835AD08FA1}">
      <dsp:nvSpPr>
        <dsp:cNvPr id="0" name=""/>
        <dsp:cNvSpPr/>
      </dsp:nvSpPr>
      <dsp:spPr>
        <a:xfrm>
          <a:off x="87362" y="1054362"/>
          <a:ext cx="1184039" cy="937036"/>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53B91A-B12E-482E-9F2B-736DB637DE2A}">
      <dsp:nvSpPr>
        <dsp:cNvPr id="0" name=""/>
        <dsp:cNvSpPr/>
      </dsp:nvSpPr>
      <dsp:spPr>
        <a:xfrm>
          <a:off x="798573" y="1054362"/>
          <a:ext cx="1184039" cy="937036"/>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935F43D-186D-43F5-9D0B-A65F9BE94437}">
      <dsp:nvSpPr>
        <dsp:cNvPr id="0" name=""/>
        <dsp:cNvSpPr/>
      </dsp:nvSpPr>
      <dsp:spPr>
        <a:xfrm>
          <a:off x="1510346" y="1054362"/>
          <a:ext cx="1184039" cy="937036"/>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BD0AA0-D220-4D69-B453-7D10B38C3A6C}">
      <dsp:nvSpPr>
        <dsp:cNvPr id="0" name=""/>
        <dsp:cNvSpPr/>
      </dsp:nvSpPr>
      <dsp:spPr>
        <a:xfrm>
          <a:off x="2221557" y="1054362"/>
          <a:ext cx="1184039" cy="937036"/>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B5371C8-74FD-426D-B5FF-D72362291679}">
      <dsp:nvSpPr>
        <dsp:cNvPr id="0" name=""/>
        <dsp:cNvSpPr/>
      </dsp:nvSpPr>
      <dsp:spPr>
        <a:xfrm>
          <a:off x="2933330" y="1054362"/>
          <a:ext cx="1184039" cy="937036"/>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0DB743-837D-43DE-A391-ED11F44FB685}">
      <dsp:nvSpPr>
        <dsp:cNvPr id="0" name=""/>
        <dsp:cNvSpPr/>
      </dsp:nvSpPr>
      <dsp:spPr>
        <a:xfrm>
          <a:off x="3644541" y="1054362"/>
          <a:ext cx="1184039" cy="937036"/>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7AB11D-FAED-464A-952F-F480084F51A2}">
      <dsp:nvSpPr>
        <dsp:cNvPr id="0" name=""/>
        <dsp:cNvSpPr/>
      </dsp:nvSpPr>
      <dsp:spPr>
        <a:xfrm>
          <a:off x="4356314" y="1054362"/>
          <a:ext cx="1184039" cy="937036"/>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79A09FF-50EA-4A5A-9433-BCF1BC0D38CB}">
      <dsp:nvSpPr>
        <dsp:cNvPr id="0" name=""/>
        <dsp:cNvSpPr/>
      </dsp:nvSpPr>
      <dsp:spPr>
        <a:xfrm>
          <a:off x="87362" y="1148066"/>
          <a:ext cx="5125779" cy="749629"/>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CR" sz="1400" kern="1200" smtClean="0"/>
            <a:t>En caso de tener la información, remitir lo concerniente a la descripción archivos, entidades, funciones, fondos, subfondos, series, subseries de la institución, correspondientes a las normas de descripción ISAAR(CPF), ISAD(G), ISDF e ISDIAH</a:t>
          </a:r>
          <a:endParaRPr lang="es-CR" sz="1400" kern="1200" dirty="0"/>
        </a:p>
      </dsp:txBody>
      <dsp:txXfrm>
        <a:off x="87362" y="1148066"/>
        <a:ext cx="5125779" cy="749629"/>
      </dsp:txXfrm>
    </dsp:sp>
    <dsp:sp modelId="{D336326F-E0B6-4D68-A519-AFFF4CBE2696}">
      <dsp:nvSpPr>
        <dsp:cNvPr id="0" name=""/>
        <dsp:cNvSpPr/>
      </dsp:nvSpPr>
      <dsp:spPr>
        <a:xfrm>
          <a:off x="87362" y="2072600"/>
          <a:ext cx="5059999" cy="45999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endParaRPr lang="es-CR" sz="2100" kern="1200" dirty="0"/>
        </a:p>
      </dsp:txBody>
      <dsp:txXfrm>
        <a:off x="87362" y="2072600"/>
        <a:ext cx="5059999" cy="459999"/>
      </dsp:txXfrm>
    </dsp:sp>
    <dsp:sp modelId="{C8323E68-F02B-4082-AEAB-987612872ED6}">
      <dsp:nvSpPr>
        <dsp:cNvPr id="0" name=""/>
        <dsp:cNvSpPr/>
      </dsp:nvSpPr>
      <dsp:spPr>
        <a:xfrm>
          <a:off x="87362" y="2532600"/>
          <a:ext cx="1184039" cy="937036"/>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E01015-68A7-4CCB-8A81-CC52E36CBF40}">
      <dsp:nvSpPr>
        <dsp:cNvPr id="0" name=""/>
        <dsp:cNvSpPr/>
      </dsp:nvSpPr>
      <dsp:spPr>
        <a:xfrm>
          <a:off x="798573" y="2532600"/>
          <a:ext cx="1184039" cy="937036"/>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8A6297-3E36-49BE-90DC-4AC6CCE1A584}">
      <dsp:nvSpPr>
        <dsp:cNvPr id="0" name=""/>
        <dsp:cNvSpPr/>
      </dsp:nvSpPr>
      <dsp:spPr>
        <a:xfrm>
          <a:off x="1510346" y="2532600"/>
          <a:ext cx="1184039" cy="937036"/>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8BC6E4-2B9E-4B7A-A441-0E112C95E0C1}">
      <dsp:nvSpPr>
        <dsp:cNvPr id="0" name=""/>
        <dsp:cNvSpPr/>
      </dsp:nvSpPr>
      <dsp:spPr>
        <a:xfrm>
          <a:off x="2221557" y="2532600"/>
          <a:ext cx="1184039" cy="937036"/>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FC13247-104C-4D66-AF99-CDEBD51DE059}">
      <dsp:nvSpPr>
        <dsp:cNvPr id="0" name=""/>
        <dsp:cNvSpPr/>
      </dsp:nvSpPr>
      <dsp:spPr>
        <a:xfrm>
          <a:off x="2933330" y="2532600"/>
          <a:ext cx="1184039" cy="937036"/>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E3D49E-39EE-471A-AE19-8869DE95B406}">
      <dsp:nvSpPr>
        <dsp:cNvPr id="0" name=""/>
        <dsp:cNvSpPr/>
      </dsp:nvSpPr>
      <dsp:spPr>
        <a:xfrm>
          <a:off x="3644541" y="2532600"/>
          <a:ext cx="1184039" cy="937036"/>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1FCA66C-FD85-464F-B502-9D44466AE4E3}">
      <dsp:nvSpPr>
        <dsp:cNvPr id="0" name=""/>
        <dsp:cNvSpPr/>
      </dsp:nvSpPr>
      <dsp:spPr>
        <a:xfrm>
          <a:off x="4356314" y="2532600"/>
          <a:ext cx="1184039" cy="937036"/>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503A88-A379-4C14-9FED-8F0BE72C7E42}">
      <dsp:nvSpPr>
        <dsp:cNvPr id="0" name=""/>
        <dsp:cNvSpPr/>
      </dsp:nvSpPr>
      <dsp:spPr>
        <a:xfrm>
          <a:off x="87362" y="2626303"/>
          <a:ext cx="5125779" cy="749629"/>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CR" sz="1400" kern="1200" dirty="0" smtClean="0"/>
            <a:t>En caso de transferir expedientes administrativos estos deben enviarse debidamente foliados</a:t>
          </a:r>
          <a:endParaRPr lang="es-CR" sz="1400" kern="1200" dirty="0"/>
        </a:p>
      </dsp:txBody>
      <dsp:txXfrm>
        <a:off x="87362" y="2626303"/>
        <a:ext cx="5125779" cy="74962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F8941-29A9-4E4A-BC7A-5FD1896E72FA}">
      <dsp:nvSpPr>
        <dsp:cNvPr id="0" name=""/>
        <dsp:cNvSpPr/>
      </dsp:nvSpPr>
      <dsp:spPr>
        <a:xfrm>
          <a:off x="929439" y="-35816"/>
          <a:ext cx="3829296" cy="3829296"/>
        </a:xfrm>
        <a:prstGeom prst="circularArrow">
          <a:avLst>
            <a:gd name="adj1" fmla="val 5544"/>
            <a:gd name="adj2" fmla="val 330680"/>
            <a:gd name="adj3" fmla="val 14669815"/>
            <a:gd name="adj4" fmla="val 1686258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4EB73-9C85-4C7F-AD0E-49DBFBC8D447}">
      <dsp:nvSpPr>
        <dsp:cNvPr id="0" name=""/>
        <dsp:cNvSpPr/>
      </dsp:nvSpPr>
      <dsp:spPr>
        <a:xfrm>
          <a:off x="2313598" y="286"/>
          <a:ext cx="1060978" cy="5304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Documentos textuales</a:t>
          </a:r>
          <a:endParaRPr lang="es-CR" sz="1300" kern="1200" dirty="0"/>
        </a:p>
      </dsp:txBody>
      <dsp:txXfrm>
        <a:off x="2339494" y="26182"/>
        <a:ext cx="1009186" cy="478697"/>
      </dsp:txXfrm>
    </dsp:sp>
    <dsp:sp modelId="{5C63FAC9-130C-454F-AFCC-89A0BD84DF4B}">
      <dsp:nvSpPr>
        <dsp:cNvPr id="0" name=""/>
        <dsp:cNvSpPr/>
      </dsp:nvSpPr>
      <dsp:spPr>
        <a:xfrm>
          <a:off x="3468277" y="478570"/>
          <a:ext cx="1060978" cy="5304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Fotografías</a:t>
          </a:r>
          <a:endParaRPr lang="es-CR" sz="1300" kern="1200" dirty="0"/>
        </a:p>
      </dsp:txBody>
      <dsp:txXfrm>
        <a:off x="3494173" y="504466"/>
        <a:ext cx="1009186" cy="478697"/>
      </dsp:txXfrm>
    </dsp:sp>
    <dsp:sp modelId="{B0059114-9514-415B-B3A2-CCACA408932C}">
      <dsp:nvSpPr>
        <dsp:cNvPr id="0" name=""/>
        <dsp:cNvSpPr/>
      </dsp:nvSpPr>
      <dsp:spPr>
        <a:xfrm>
          <a:off x="3946561" y="1633248"/>
          <a:ext cx="1060978" cy="5304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R" sz="1300" i="0" kern="1200" dirty="0" smtClean="0">
              <a:effectLst/>
            </a:rPr>
            <a:t>Afiches</a:t>
          </a:r>
          <a:endParaRPr lang="es-CR" sz="1300" kern="1200" dirty="0"/>
        </a:p>
      </dsp:txBody>
      <dsp:txXfrm>
        <a:off x="3972457" y="1659144"/>
        <a:ext cx="1009186" cy="478697"/>
      </dsp:txXfrm>
    </dsp:sp>
    <dsp:sp modelId="{B1442D2A-20CB-4103-89BB-37682A919621}">
      <dsp:nvSpPr>
        <dsp:cNvPr id="0" name=""/>
        <dsp:cNvSpPr/>
      </dsp:nvSpPr>
      <dsp:spPr>
        <a:xfrm>
          <a:off x="3468277" y="2787927"/>
          <a:ext cx="1060978" cy="5304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R" sz="1300" i="0" kern="1200" dirty="0" smtClean="0">
              <a:effectLst/>
            </a:rPr>
            <a:t>Mapas y planos</a:t>
          </a:r>
          <a:endParaRPr lang="es-CR" sz="1300" kern="1200" dirty="0"/>
        </a:p>
      </dsp:txBody>
      <dsp:txXfrm>
        <a:off x="3494173" y="2813823"/>
        <a:ext cx="1009186" cy="478697"/>
      </dsp:txXfrm>
    </dsp:sp>
    <dsp:sp modelId="{C1C1D1F3-FDEE-490F-8910-0B5AA4CBCDED}">
      <dsp:nvSpPr>
        <dsp:cNvPr id="0" name=""/>
        <dsp:cNvSpPr/>
      </dsp:nvSpPr>
      <dsp:spPr>
        <a:xfrm>
          <a:off x="2313598" y="3266211"/>
          <a:ext cx="1060978" cy="5304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R" sz="1300" i="0" kern="1200" dirty="0" smtClean="0">
              <a:effectLst/>
            </a:rPr>
            <a:t>Documentos sonoros </a:t>
          </a:r>
          <a:endParaRPr lang="es-CR" sz="1300" kern="1200" dirty="0"/>
        </a:p>
      </dsp:txBody>
      <dsp:txXfrm>
        <a:off x="2339494" y="3292107"/>
        <a:ext cx="1009186" cy="478697"/>
      </dsp:txXfrm>
    </dsp:sp>
    <dsp:sp modelId="{997C671C-6D09-4E72-8557-1EBD713EAD49}">
      <dsp:nvSpPr>
        <dsp:cNvPr id="0" name=""/>
        <dsp:cNvSpPr/>
      </dsp:nvSpPr>
      <dsp:spPr>
        <a:xfrm>
          <a:off x="1158920" y="2787927"/>
          <a:ext cx="1060978" cy="5304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R" sz="1300" i="0" kern="1200" dirty="0" smtClean="0">
              <a:effectLst/>
            </a:rPr>
            <a:t>Documentos audiovisuales </a:t>
          </a:r>
          <a:endParaRPr lang="es-CR" sz="1300" kern="1200" dirty="0"/>
        </a:p>
      </dsp:txBody>
      <dsp:txXfrm>
        <a:off x="1184816" y="2813823"/>
        <a:ext cx="1009186" cy="478697"/>
      </dsp:txXfrm>
    </dsp:sp>
    <dsp:sp modelId="{727059D2-0093-40ED-9329-D1F5F74CDB32}">
      <dsp:nvSpPr>
        <dsp:cNvPr id="0" name=""/>
        <dsp:cNvSpPr/>
      </dsp:nvSpPr>
      <dsp:spPr>
        <a:xfrm>
          <a:off x="680636" y="1633248"/>
          <a:ext cx="1060978" cy="5304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R" sz="1300" i="0" kern="1200" dirty="0" smtClean="0">
              <a:effectLst/>
            </a:rPr>
            <a:t>Documentos musicales</a:t>
          </a:r>
          <a:endParaRPr lang="es-CR" sz="1300" kern="1200" dirty="0"/>
        </a:p>
      </dsp:txBody>
      <dsp:txXfrm>
        <a:off x="706532" y="1659144"/>
        <a:ext cx="1009186" cy="478697"/>
      </dsp:txXfrm>
    </dsp:sp>
    <dsp:sp modelId="{804F398F-6BE7-40F6-8DEE-BFE782EC142C}">
      <dsp:nvSpPr>
        <dsp:cNvPr id="0" name=""/>
        <dsp:cNvSpPr/>
      </dsp:nvSpPr>
      <dsp:spPr>
        <a:xfrm>
          <a:off x="1158920" y="478570"/>
          <a:ext cx="1060978" cy="5304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R" sz="1300" i="0" kern="1200" dirty="0" smtClean="0">
              <a:effectLst/>
            </a:rPr>
            <a:t>Material Divulgativo</a:t>
          </a:r>
          <a:endParaRPr lang="es-CR" sz="1300" kern="1200" dirty="0"/>
        </a:p>
      </dsp:txBody>
      <dsp:txXfrm>
        <a:off x="1184816" y="504466"/>
        <a:ext cx="1009186" cy="478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76149-FF57-4471-92EF-6E93BA4F1965}">
      <dsp:nvSpPr>
        <dsp:cNvPr id="0" name=""/>
        <dsp:cNvSpPr/>
      </dsp:nvSpPr>
      <dsp:spPr>
        <a:xfrm rot="5400000">
          <a:off x="1642056" y="1200436"/>
          <a:ext cx="1061682" cy="1208688"/>
        </a:xfrm>
        <a:prstGeom prst="bentUpArrow">
          <a:avLst>
            <a:gd name="adj1" fmla="val 32840"/>
            <a:gd name="adj2" fmla="val 25000"/>
            <a:gd name="adj3" fmla="val 3578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3A2B598-0865-452C-8FAF-B158B1EC7CD8}">
      <dsp:nvSpPr>
        <dsp:cNvPr id="0" name=""/>
        <dsp:cNvSpPr/>
      </dsp:nvSpPr>
      <dsp:spPr>
        <a:xfrm>
          <a:off x="64635" y="0"/>
          <a:ext cx="3235867" cy="1251016"/>
        </a:xfrm>
        <a:prstGeom prst="roundRect">
          <a:avLst>
            <a:gd name="adj" fmla="val 166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R" sz="2200" kern="1200" dirty="0" smtClean="0"/>
            <a:t>Documentos declarados con valor </a:t>
          </a:r>
          <a:r>
            <a:rPr lang="es-CR" sz="2200" kern="1200" dirty="0"/>
            <a:t>científico cultural</a:t>
          </a:r>
        </a:p>
      </dsp:txBody>
      <dsp:txXfrm>
        <a:off x="125716" y="61081"/>
        <a:ext cx="3113705" cy="1128854"/>
      </dsp:txXfrm>
    </dsp:sp>
    <dsp:sp modelId="{6381072D-ED1C-45BB-9413-7750768A13BF}">
      <dsp:nvSpPr>
        <dsp:cNvPr id="0" name=""/>
        <dsp:cNvSpPr/>
      </dsp:nvSpPr>
      <dsp:spPr>
        <a:xfrm>
          <a:off x="6752315" y="776839"/>
          <a:ext cx="1299874" cy="1011126"/>
        </a:xfrm>
        <a:prstGeom prst="rect">
          <a:avLst/>
        </a:prstGeom>
        <a:noFill/>
        <a:ln>
          <a:noFill/>
        </a:ln>
        <a:effectLst/>
      </dsp:spPr>
      <dsp:style>
        <a:lnRef idx="0">
          <a:scrgbClr r="0" g="0" b="0"/>
        </a:lnRef>
        <a:fillRef idx="0">
          <a:scrgbClr r="0" g="0" b="0"/>
        </a:fillRef>
        <a:effectRef idx="0">
          <a:scrgbClr r="0" g="0" b="0"/>
        </a:effectRef>
        <a:fontRef idx="minor"/>
      </dsp:style>
    </dsp:sp>
    <dsp:sp modelId="{2464EE13-9DD9-489B-AD50-DEBF669069FE}">
      <dsp:nvSpPr>
        <dsp:cNvPr id="0" name=""/>
        <dsp:cNvSpPr/>
      </dsp:nvSpPr>
      <dsp:spPr>
        <a:xfrm rot="5400000">
          <a:off x="3795885" y="2605740"/>
          <a:ext cx="1061682" cy="1208688"/>
        </a:xfrm>
        <a:prstGeom prst="bentUpArrow">
          <a:avLst>
            <a:gd name="adj1" fmla="val 32840"/>
            <a:gd name="adj2" fmla="val 25000"/>
            <a:gd name="adj3" fmla="val 3578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2A6CE18-E976-4A1F-A2DD-2FA49C96A5F7}">
      <dsp:nvSpPr>
        <dsp:cNvPr id="0" name=""/>
        <dsp:cNvSpPr/>
      </dsp:nvSpPr>
      <dsp:spPr>
        <a:xfrm>
          <a:off x="2995158" y="1233197"/>
          <a:ext cx="3884549" cy="1251016"/>
        </a:xfrm>
        <a:prstGeom prst="roundRect">
          <a:avLst>
            <a:gd name="adj" fmla="val 166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R" sz="2200" kern="1200" dirty="0" smtClean="0"/>
            <a:t>Edad de los documentos: Mínimo </a:t>
          </a:r>
          <a:r>
            <a:rPr lang="es-CR" sz="2200" kern="1200" dirty="0"/>
            <a:t>20 años de antigüedad </a:t>
          </a:r>
        </a:p>
      </dsp:txBody>
      <dsp:txXfrm>
        <a:off x="3056239" y="1294278"/>
        <a:ext cx="3762387" cy="1128854"/>
      </dsp:txXfrm>
    </dsp:sp>
    <dsp:sp modelId="{21310658-A126-47A7-9B09-CD1631489E92}">
      <dsp:nvSpPr>
        <dsp:cNvPr id="0" name=""/>
        <dsp:cNvSpPr/>
      </dsp:nvSpPr>
      <dsp:spPr>
        <a:xfrm>
          <a:off x="5301852" y="1548156"/>
          <a:ext cx="1299874" cy="1011126"/>
        </a:xfrm>
        <a:prstGeom prst="rect">
          <a:avLst/>
        </a:prstGeom>
        <a:noFill/>
        <a:ln>
          <a:noFill/>
        </a:ln>
        <a:effectLst/>
      </dsp:spPr>
      <dsp:style>
        <a:lnRef idx="0">
          <a:scrgbClr r="0" g="0" b="0"/>
        </a:lnRef>
        <a:fillRef idx="0">
          <a:scrgbClr r="0" g="0" b="0"/>
        </a:fillRef>
        <a:effectRef idx="0">
          <a:scrgbClr r="0" g="0" b="0"/>
        </a:effectRef>
        <a:fontRef idx="minor"/>
      </dsp:style>
    </dsp:sp>
    <dsp:sp modelId="{17DD8686-F941-457D-A4B2-663F51FAB7B3}">
      <dsp:nvSpPr>
        <dsp:cNvPr id="0" name=""/>
        <dsp:cNvSpPr/>
      </dsp:nvSpPr>
      <dsp:spPr>
        <a:xfrm>
          <a:off x="4931907" y="2503666"/>
          <a:ext cx="3494982" cy="1251016"/>
        </a:xfrm>
        <a:prstGeom prst="roundRect">
          <a:avLst>
            <a:gd name="adj" fmla="val 166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R" sz="2200" kern="1200" dirty="0" smtClean="0"/>
            <a:t>Contar con la autorización </a:t>
          </a:r>
          <a:r>
            <a:rPr lang="es-CR" sz="2200" kern="1200" dirty="0"/>
            <a:t>previa </a:t>
          </a:r>
          <a:r>
            <a:rPr lang="es-CR" sz="2200" kern="1200" dirty="0" smtClean="0"/>
            <a:t>de la </a:t>
          </a:r>
          <a:r>
            <a:rPr lang="es-CR" sz="2200" kern="1200" dirty="0"/>
            <a:t>jefatura del DAH</a:t>
          </a:r>
        </a:p>
      </dsp:txBody>
      <dsp:txXfrm>
        <a:off x="4992988" y="2564747"/>
        <a:ext cx="3372820" cy="1128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5F89E-6A14-467E-92E1-C32C5980F668}">
      <dsp:nvSpPr>
        <dsp:cNvPr id="0" name=""/>
        <dsp:cNvSpPr/>
      </dsp:nvSpPr>
      <dsp:spPr>
        <a:xfrm rot="5400000">
          <a:off x="1065276" y="797847"/>
          <a:ext cx="1242194" cy="150158"/>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E708928-1957-469E-BB9E-88A9E81FD7F1}">
      <dsp:nvSpPr>
        <dsp:cNvPr id="0" name=""/>
        <dsp:cNvSpPr/>
      </dsp:nvSpPr>
      <dsp:spPr>
        <a:xfrm>
          <a:off x="1348127" y="785"/>
          <a:ext cx="1668422" cy="100105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1. Solicitud al Jefe del DAH</a:t>
          </a:r>
          <a:endParaRPr lang="es-CR" sz="1600" kern="1200" dirty="0"/>
        </a:p>
      </dsp:txBody>
      <dsp:txXfrm>
        <a:off x="1377447" y="30105"/>
        <a:ext cx="1609782" cy="942413"/>
      </dsp:txXfrm>
    </dsp:sp>
    <dsp:sp modelId="{03E4270A-39EA-4B3A-9F70-D7E13D92DA38}">
      <dsp:nvSpPr>
        <dsp:cNvPr id="0" name=""/>
        <dsp:cNvSpPr/>
      </dsp:nvSpPr>
      <dsp:spPr>
        <a:xfrm rot="5400000">
          <a:off x="1065276" y="2049164"/>
          <a:ext cx="1242194" cy="150158"/>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E14C2C0-6FE9-44B9-8D33-94CCE0C005FA}">
      <dsp:nvSpPr>
        <dsp:cNvPr id="0" name=""/>
        <dsp:cNvSpPr/>
      </dsp:nvSpPr>
      <dsp:spPr>
        <a:xfrm>
          <a:off x="1348127" y="1252102"/>
          <a:ext cx="1668422" cy="100105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2. Verificación de requisitos</a:t>
          </a:r>
          <a:endParaRPr lang="es-CR" sz="1600" kern="1200" dirty="0"/>
        </a:p>
      </dsp:txBody>
      <dsp:txXfrm>
        <a:off x="1377447" y="1281422"/>
        <a:ext cx="1609782" cy="942413"/>
      </dsp:txXfrm>
    </dsp:sp>
    <dsp:sp modelId="{B50AC63A-C21D-4231-A7A9-F021F0B0CACD}">
      <dsp:nvSpPr>
        <dsp:cNvPr id="0" name=""/>
        <dsp:cNvSpPr/>
      </dsp:nvSpPr>
      <dsp:spPr>
        <a:xfrm>
          <a:off x="1690935" y="2674823"/>
          <a:ext cx="2209879" cy="150158"/>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05006D4-E15E-429C-8227-BDAA6AE5AB01}">
      <dsp:nvSpPr>
        <dsp:cNvPr id="0" name=""/>
        <dsp:cNvSpPr/>
      </dsp:nvSpPr>
      <dsp:spPr>
        <a:xfrm>
          <a:off x="1348127" y="2503419"/>
          <a:ext cx="1668422" cy="100105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3. Autorización o rechazo por escrito de la transferencia</a:t>
          </a:r>
          <a:endParaRPr lang="es-CR" sz="1600" kern="1200" dirty="0"/>
        </a:p>
      </dsp:txBody>
      <dsp:txXfrm>
        <a:off x="1377447" y="2532739"/>
        <a:ext cx="1609782" cy="942413"/>
      </dsp:txXfrm>
    </dsp:sp>
    <dsp:sp modelId="{42BA5EF1-C352-4439-A349-86387AD278CF}">
      <dsp:nvSpPr>
        <dsp:cNvPr id="0" name=""/>
        <dsp:cNvSpPr/>
      </dsp:nvSpPr>
      <dsp:spPr>
        <a:xfrm rot="16088100">
          <a:off x="2616959" y="1423115"/>
          <a:ext cx="2495613" cy="150158"/>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BDC9EC7-DC99-49DE-8993-1373680C63D2}">
      <dsp:nvSpPr>
        <dsp:cNvPr id="0" name=""/>
        <dsp:cNvSpPr/>
      </dsp:nvSpPr>
      <dsp:spPr>
        <a:xfrm>
          <a:off x="3567129" y="2503419"/>
          <a:ext cx="1668422" cy="100105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6. Coordinación de la transferencia con persona funcionaria a cargo</a:t>
          </a:r>
          <a:endParaRPr lang="es-CR" sz="1300" kern="1200" dirty="0"/>
        </a:p>
      </dsp:txBody>
      <dsp:txXfrm>
        <a:off x="3596449" y="2532739"/>
        <a:ext cx="1609782" cy="942413"/>
      </dsp:txXfrm>
    </dsp:sp>
    <dsp:sp modelId="{36AC923E-8E61-4C5E-8658-92ED50292EE6}">
      <dsp:nvSpPr>
        <dsp:cNvPr id="0" name=""/>
        <dsp:cNvSpPr/>
      </dsp:nvSpPr>
      <dsp:spPr>
        <a:xfrm rot="5353376">
          <a:off x="3197602" y="811079"/>
          <a:ext cx="1270337" cy="150158"/>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F52FF73-6A3B-48F2-B1AA-2EA9F19F125A}">
      <dsp:nvSpPr>
        <dsp:cNvPr id="0" name=""/>
        <dsp:cNvSpPr/>
      </dsp:nvSpPr>
      <dsp:spPr>
        <a:xfrm>
          <a:off x="3485910" y="4"/>
          <a:ext cx="1668422" cy="100105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4. </a:t>
          </a:r>
          <a:r>
            <a:rPr lang="es-ES" sz="1300" kern="1200" dirty="0" smtClean="0"/>
            <a:t>Tiempo establecido para entregar la transferencia: Dos meses</a:t>
          </a:r>
          <a:endParaRPr lang="es-CR" sz="1300" kern="1200" dirty="0"/>
        </a:p>
      </dsp:txBody>
      <dsp:txXfrm>
        <a:off x="3515230" y="29324"/>
        <a:ext cx="1609782" cy="942413"/>
      </dsp:txXfrm>
    </dsp:sp>
    <dsp:sp modelId="{678A54BE-0857-4DAD-9DEB-77380F93BAD1}">
      <dsp:nvSpPr>
        <dsp:cNvPr id="0" name=""/>
        <dsp:cNvSpPr/>
      </dsp:nvSpPr>
      <dsp:spPr>
        <a:xfrm>
          <a:off x="3507700" y="1274786"/>
          <a:ext cx="1668422" cy="100105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5. </a:t>
          </a:r>
          <a:r>
            <a:rPr lang="es-ES" sz="1400" kern="1200" dirty="0" smtClean="0"/>
            <a:t>Posibilidad de prórroga de dos meses más</a:t>
          </a:r>
          <a:endParaRPr lang="es-CR" sz="1400" kern="1200" dirty="0"/>
        </a:p>
      </dsp:txBody>
      <dsp:txXfrm>
        <a:off x="3537020" y="1304106"/>
        <a:ext cx="1609782" cy="9424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FBD54-F119-4EB3-A9F8-E08F7B9C466A}">
      <dsp:nvSpPr>
        <dsp:cNvPr id="0" name=""/>
        <dsp:cNvSpPr/>
      </dsp:nvSpPr>
      <dsp:spPr>
        <a:xfrm>
          <a:off x="0" y="0"/>
          <a:ext cx="544206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6F663-8E86-438C-BAB6-016DF254A439}">
      <dsp:nvSpPr>
        <dsp:cNvPr id="0" name=""/>
        <dsp:cNvSpPr/>
      </dsp:nvSpPr>
      <dsp:spPr>
        <a:xfrm>
          <a:off x="0" y="0"/>
          <a:ext cx="1088413" cy="3331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Normativa relacionada</a:t>
          </a:r>
          <a:endParaRPr lang="es-CR" sz="1600" kern="1200" dirty="0"/>
        </a:p>
      </dsp:txBody>
      <dsp:txXfrm>
        <a:off x="0" y="0"/>
        <a:ext cx="1088413" cy="3331903"/>
      </dsp:txXfrm>
    </dsp:sp>
    <dsp:sp modelId="{5A0DC7BB-C550-43CB-9D6E-7AFDD30193DD}">
      <dsp:nvSpPr>
        <dsp:cNvPr id="0" name=""/>
        <dsp:cNvSpPr/>
      </dsp:nvSpPr>
      <dsp:spPr>
        <a:xfrm>
          <a:off x="1170043" y="77440"/>
          <a:ext cx="4272021" cy="154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CR" sz="2800" kern="1200" dirty="0" smtClean="0"/>
            <a:t>Artículos 3, 4, 46 de la Ley 7202 del Sistema Nacional de Archivos</a:t>
          </a:r>
          <a:endParaRPr lang="es-CR" sz="2800" kern="1200" dirty="0"/>
        </a:p>
      </dsp:txBody>
      <dsp:txXfrm>
        <a:off x="1170043" y="77440"/>
        <a:ext cx="4272021" cy="1548814"/>
      </dsp:txXfrm>
    </dsp:sp>
    <dsp:sp modelId="{A1590745-AFD2-4C7F-A028-8BF8FC33AAAE}">
      <dsp:nvSpPr>
        <dsp:cNvPr id="0" name=""/>
        <dsp:cNvSpPr/>
      </dsp:nvSpPr>
      <dsp:spPr>
        <a:xfrm>
          <a:off x="1088413" y="1626254"/>
          <a:ext cx="43536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2DC649-7469-4EE8-AEA0-3EF5F9D59DAC}">
      <dsp:nvSpPr>
        <dsp:cNvPr id="0" name=""/>
        <dsp:cNvSpPr/>
      </dsp:nvSpPr>
      <dsp:spPr>
        <a:xfrm>
          <a:off x="1170043" y="1703695"/>
          <a:ext cx="4272021" cy="154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CR" sz="2800" kern="1200" dirty="0" smtClean="0"/>
            <a:t>Artículos 59, 61, 62 y 67 del Reglamento Ejecutivo a la Ley 7202</a:t>
          </a:r>
          <a:endParaRPr lang="es-CR" sz="2800" kern="1200" dirty="0"/>
        </a:p>
      </dsp:txBody>
      <dsp:txXfrm>
        <a:off x="1170043" y="1703695"/>
        <a:ext cx="4272021" cy="1548814"/>
      </dsp:txXfrm>
    </dsp:sp>
    <dsp:sp modelId="{217B4648-5C87-4F8E-9FD7-A9D920354817}">
      <dsp:nvSpPr>
        <dsp:cNvPr id="0" name=""/>
        <dsp:cNvSpPr/>
      </dsp:nvSpPr>
      <dsp:spPr>
        <a:xfrm>
          <a:off x="1088413" y="3252509"/>
          <a:ext cx="43536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42B10-088B-4C67-80B2-A90C19FD7F02}">
      <dsp:nvSpPr>
        <dsp:cNvPr id="0" name=""/>
        <dsp:cNvSpPr/>
      </dsp:nvSpPr>
      <dsp:spPr>
        <a:xfrm>
          <a:off x="205294" y="225"/>
          <a:ext cx="2640327" cy="158419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1. Solicitud al máximo jerarca de la institución</a:t>
          </a:r>
          <a:endParaRPr lang="es-CR" sz="2400" kern="1200" dirty="0"/>
        </a:p>
      </dsp:txBody>
      <dsp:txXfrm>
        <a:off x="205294" y="225"/>
        <a:ext cx="2640327" cy="1584196"/>
      </dsp:txXfrm>
    </dsp:sp>
    <dsp:sp modelId="{D31D6114-E0EB-4DC0-BA9C-C2E622D68DEF}">
      <dsp:nvSpPr>
        <dsp:cNvPr id="0" name=""/>
        <dsp:cNvSpPr/>
      </dsp:nvSpPr>
      <dsp:spPr>
        <a:xfrm>
          <a:off x="3109653" y="225"/>
          <a:ext cx="2640327" cy="158419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2. Se asigna trámite a profesional del DAH quien da seguimiento a la solicitud</a:t>
          </a:r>
          <a:endParaRPr lang="es-CR" sz="2000" kern="1200" dirty="0"/>
        </a:p>
      </dsp:txBody>
      <dsp:txXfrm>
        <a:off x="3109653" y="225"/>
        <a:ext cx="2640327" cy="1584196"/>
      </dsp:txXfrm>
    </dsp:sp>
    <dsp:sp modelId="{01686324-BD46-42BB-8EE7-718597CAFA32}">
      <dsp:nvSpPr>
        <dsp:cNvPr id="0" name=""/>
        <dsp:cNvSpPr/>
      </dsp:nvSpPr>
      <dsp:spPr>
        <a:xfrm>
          <a:off x="1665025" y="1757790"/>
          <a:ext cx="2640327" cy="158419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3. </a:t>
          </a:r>
          <a:r>
            <a:rPr lang="es-ES" sz="1700" kern="1200" dirty="0" smtClean="0"/>
            <a:t>La persona funcionaria del archivo central de la institución debe elaborar un cronograma en el que se establezca las fechas de entrega de los documentos</a:t>
          </a:r>
          <a:endParaRPr lang="es-CR" sz="1700" kern="1200" dirty="0"/>
        </a:p>
      </dsp:txBody>
      <dsp:txXfrm>
        <a:off x="1665025" y="1757790"/>
        <a:ext cx="2640327" cy="15841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726C7-02A8-4927-A746-37A005E9C388}">
      <dsp:nvSpPr>
        <dsp:cNvPr id="0" name=""/>
        <dsp:cNvSpPr/>
      </dsp:nvSpPr>
      <dsp:spPr>
        <a:xfrm>
          <a:off x="780772" y="537"/>
          <a:ext cx="4750185" cy="43183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s-CR" sz="2000" kern="1200" dirty="0"/>
        </a:p>
      </dsp:txBody>
      <dsp:txXfrm>
        <a:off x="780772" y="537"/>
        <a:ext cx="4750185" cy="431835"/>
      </dsp:txXfrm>
    </dsp:sp>
    <dsp:sp modelId="{0711ECF1-41F6-4783-BFB2-5E835AD08FA1}">
      <dsp:nvSpPr>
        <dsp:cNvPr id="0" name=""/>
        <dsp:cNvSpPr/>
      </dsp:nvSpPr>
      <dsp:spPr>
        <a:xfrm>
          <a:off x="780772" y="432372"/>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53B91A-B12E-482E-9F2B-736DB637DE2A}">
      <dsp:nvSpPr>
        <dsp:cNvPr id="0" name=""/>
        <dsp:cNvSpPr/>
      </dsp:nvSpPr>
      <dsp:spPr>
        <a:xfrm>
          <a:off x="1448437" y="432372"/>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935F43D-186D-43F5-9D0B-A65F9BE94437}">
      <dsp:nvSpPr>
        <dsp:cNvPr id="0" name=""/>
        <dsp:cNvSpPr/>
      </dsp:nvSpPr>
      <dsp:spPr>
        <a:xfrm>
          <a:off x="2116630" y="432372"/>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BD0AA0-D220-4D69-B453-7D10B38C3A6C}">
      <dsp:nvSpPr>
        <dsp:cNvPr id="0" name=""/>
        <dsp:cNvSpPr/>
      </dsp:nvSpPr>
      <dsp:spPr>
        <a:xfrm>
          <a:off x="2784295" y="432372"/>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B5371C8-74FD-426D-B5FF-D72362291679}">
      <dsp:nvSpPr>
        <dsp:cNvPr id="0" name=""/>
        <dsp:cNvSpPr/>
      </dsp:nvSpPr>
      <dsp:spPr>
        <a:xfrm>
          <a:off x="3452488" y="432372"/>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0DB743-837D-43DE-A391-ED11F44FB685}">
      <dsp:nvSpPr>
        <dsp:cNvPr id="0" name=""/>
        <dsp:cNvSpPr/>
      </dsp:nvSpPr>
      <dsp:spPr>
        <a:xfrm>
          <a:off x="4120153" y="432372"/>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7AB11D-FAED-464A-952F-F480084F51A2}">
      <dsp:nvSpPr>
        <dsp:cNvPr id="0" name=""/>
        <dsp:cNvSpPr/>
      </dsp:nvSpPr>
      <dsp:spPr>
        <a:xfrm>
          <a:off x="4788345" y="432372"/>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79A09FF-50EA-4A5A-9433-BCF1BC0D38CB}">
      <dsp:nvSpPr>
        <dsp:cNvPr id="0" name=""/>
        <dsp:cNvSpPr/>
      </dsp:nvSpPr>
      <dsp:spPr>
        <a:xfrm>
          <a:off x="780772" y="520338"/>
          <a:ext cx="4811937" cy="703731"/>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CR" sz="1400" i="0" kern="1200" dirty="0" smtClean="0">
              <a:effectLst/>
            </a:rPr>
            <a:t>Los documentos a remitir deben estar clasificados, ordenados y limpios, en los contenedores que permitan la adecuada conservación</a:t>
          </a:r>
          <a:endParaRPr lang="es-CR" sz="1400" kern="1200" dirty="0"/>
        </a:p>
      </dsp:txBody>
      <dsp:txXfrm>
        <a:off x="780772" y="520338"/>
        <a:ext cx="4811937" cy="703731"/>
      </dsp:txXfrm>
    </dsp:sp>
    <dsp:sp modelId="{D336326F-E0B6-4D68-A519-AFFF4CBE2696}">
      <dsp:nvSpPr>
        <dsp:cNvPr id="0" name=""/>
        <dsp:cNvSpPr/>
      </dsp:nvSpPr>
      <dsp:spPr>
        <a:xfrm>
          <a:off x="780772" y="1376250"/>
          <a:ext cx="4750185" cy="43183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s-CR" sz="2000" kern="1200" dirty="0"/>
        </a:p>
      </dsp:txBody>
      <dsp:txXfrm>
        <a:off x="780772" y="1376250"/>
        <a:ext cx="4750185" cy="431835"/>
      </dsp:txXfrm>
    </dsp:sp>
    <dsp:sp modelId="{C8323E68-F02B-4082-AEAB-987612872ED6}">
      <dsp:nvSpPr>
        <dsp:cNvPr id="0" name=""/>
        <dsp:cNvSpPr/>
      </dsp:nvSpPr>
      <dsp:spPr>
        <a:xfrm>
          <a:off x="780772" y="1808085"/>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E01015-68A7-4CCB-8A81-CC52E36CBF40}">
      <dsp:nvSpPr>
        <dsp:cNvPr id="0" name=""/>
        <dsp:cNvSpPr/>
      </dsp:nvSpPr>
      <dsp:spPr>
        <a:xfrm>
          <a:off x="1448437" y="1808085"/>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8A6297-3E36-49BE-90DC-4AC6CCE1A584}">
      <dsp:nvSpPr>
        <dsp:cNvPr id="0" name=""/>
        <dsp:cNvSpPr/>
      </dsp:nvSpPr>
      <dsp:spPr>
        <a:xfrm>
          <a:off x="2116630" y="1808085"/>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8BC6E4-2B9E-4B7A-A441-0E112C95E0C1}">
      <dsp:nvSpPr>
        <dsp:cNvPr id="0" name=""/>
        <dsp:cNvSpPr/>
      </dsp:nvSpPr>
      <dsp:spPr>
        <a:xfrm>
          <a:off x="2784295" y="1808085"/>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FC13247-104C-4D66-AF99-CDEBD51DE059}">
      <dsp:nvSpPr>
        <dsp:cNvPr id="0" name=""/>
        <dsp:cNvSpPr/>
      </dsp:nvSpPr>
      <dsp:spPr>
        <a:xfrm>
          <a:off x="3452488" y="1808085"/>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E3D49E-39EE-471A-AE19-8869DE95B406}">
      <dsp:nvSpPr>
        <dsp:cNvPr id="0" name=""/>
        <dsp:cNvSpPr/>
      </dsp:nvSpPr>
      <dsp:spPr>
        <a:xfrm>
          <a:off x="4120153" y="1808085"/>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1FCA66C-FD85-464F-B502-9D44466AE4E3}">
      <dsp:nvSpPr>
        <dsp:cNvPr id="0" name=""/>
        <dsp:cNvSpPr/>
      </dsp:nvSpPr>
      <dsp:spPr>
        <a:xfrm>
          <a:off x="4788345" y="1808085"/>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503A88-A379-4C14-9FED-8F0BE72C7E42}">
      <dsp:nvSpPr>
        <dsp:cNvPr id="0" name=""/>
        <dsp:cNvSpPr/>
      </dsp:nvSpPr>
      <dsp:spPr>
        <a:xfrm>
          <a:off x="780772" y="1896051"/>
          <a:ext cx="4811937" cy="703731"/>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ES" sz="1400" kern="1200" dirty="0" smtClean="0">
              <a:effectLst/>
            </a:rPr>
            <a:t>Los documentos deben estar descritos en las plantillas establecidas por el Departamento Archivo Histórico según los documentos por transferir</a:t>
          </a:r>
          <a:endParaRPr lang="es-CR" sz="1400" kern="1200" dirty="0"/>
        </a:p>
      </dsp:txBody>
      <dsp:txXfrm>
        <a:off x="780772" y="1896051"/>
        <a:ext cx="4811937" cy="703731"/>
      </dsp:txXfrm>
    </dsp:sp>
    <dsp:sp modelId="{FB2228E5-158C-460B-A213-D34442EB3C6B}">
      <dsp:nvSpPr>
        <dsp:cNvPr id="0" name=""/>
        <dsp:cNvSpPr/>
      </dsp:nvSpPr>
      <dsp:spPr>
        <a:xfrm>
          <a:off x="780772" y="2751963"/>
          <a:ext cx="4750185" cy="43183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s-CR" sz="2000" kern="1200" dirty="0"/>
        </a:p>
      </dsp:txBody>
      <dsp:txXfrm>
        <a:off x="780772" y="2751963"/>
        <a:ext cx="4750185" cy="431835"/>
      </dsp:txXfrm>
    </dsp:sp>
    <dsp:sp modelId="{52D535BA-293C-4360-ACC6-EB2D1F91C672}">
      <dsp:nvSpPr>
        <dsp:cNvPr id="0" name=""/>
        <dsp:cNvSpPr/>
      </dsp:nvSpPr>
      <dsp:spPr>
        <a:xfrm>
          <a:off x="780772" y="3183798"/>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34DFD9A-FB91-4F3E-BFCC-96902507A866}">
      <dsp:nvSpPr>
        <dsp:cNvPr id="0" name=""/>
        <dsp:cNvSpPr/>
      </dsp:nvSpPr>
      <dsp:spPr>
        <a:xfrm>
          <a:off x="1448437" y="3183798"/>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6A01FD5-B281-424B-8223-D0CDD6CA3764}">
      <dsp:nvSpPr>
        <dsp:cNvPr id="0" name=""/>
        <dsp:cNvSpPr/>
      </dsp:nvSpPr>
      <dsp:spPr>
        <a:xfrm>
          <a:off x="2116630" y="3183798"/>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9512812-D3EE-4861-9ACC-DAD5DEF068CE}">
      <dsp:nvSpPr>
        <dsp:cNvPr id="0" name=""/>
        <dsp:cNvSpPr/>
      </dsp:nvSpPr>
      <dsp:spPr>
        <a:xfrm>
          <a:off x="2784295" y="3183798"/>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F5997E5-D9D2-436D-B61C-896A788CB6E2}">
      <dsp:nvSpPr>
        <dsp:cNvPr id="0" name=""/>
        <dsp:cNvSpPr/>
      </dsp:nvSpPr>
      <dsp:spPr>
        <a:xfrm>
          <a:off x="3452488" y="3183798"/>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72EB17D-D198-408C-80FD-1806EBB216E9}">
      <dsp:nvSpPr>
        <dsp:cNvPr id="0" name=""/>
        <dsp:cNvSpPr/>
      </dsp:nvSpPr>
      <dsp:spPr>
        <a:xfrm>
          <a:off x="4120153" y="3183798"/>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C30F98-E4A9-4519-A88A-EC4F5A49BA6C}">
      <dsp:nvSpPr>
        <dsp:cNvPr id="0" name=""/>
        <dsp:cNvSpPr/>
      </dsp:nvSpPr>
      <dsp:spPr>
        <a:xfrm>
          <a:off x="4788345" y="3183798"/>
          <a:ext cx="1111543" cy="87966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33D457-C421-4DB0-97A8-60102B7403C4}">
      <dsp:nvSpPr>
        <dsp:cNvPr id="0" name=""/>
        <dsp:cNvSpPr/>
      </dsp:nvSpPr>
      <dsp:spPr>
        <a:xfrm>
          <a:off x="780772" y="3271765"/>
          <a:ext cx="4811937" cy="703731"/>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ES" sz="1400" kern="1200" dirty="0" smtClean="0"/>
            <a:t>Para efectos de conservación, no mezclar clases documentales (ejemplo una fotografía en un expediente de textuales). Realizar una descripción cruzada</a:t>
          </a:r>
          <a:endParaRPr lang="es-CR" sz="1400" kern="1200" dirty="0"/>
        </a:p>
      </dsp:txBody>
      <dsp:txXfrm>
        <a:off x="780772" y="3271765"/>
        <a:ext cx="4811937" cy="7037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726C7-02A8-4927-A746-37A005E9C388}">
      <dsp:nvSpPr>
        <dsp:cNvPr id="0" name=""/>
        <dsp:cNvSpPr/>
      </dsp:nvSpPr>
      <dsp:spPr>
        <a:xfrm>
          <a:off x="853250" y="90"/>
          <a:ext cx="4754522" cy="43222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s-CR" sz="2000" kern="1200" dirty="0"/>
        </a:p>
      </dsp:txBody>
      <dsp:txXfrm>
        <a:off x="853250" y="90"/>
        <a:ext cx="4754522" cy="432229"/>
      </dsp:txXfrm>
    </dsp:sp>
    <dsp:sp modelId="{0711ECF1-41F6-4783-BFB2-5E835AD08FA1}">
      <dsp:nvSpPr>
        <dsp:cNvPr id="0" name=""/>
        <dsp:cNvSpPr/>
      </dsp:nvSpPr>
      <dsp:spPr>
        <a:xfrm>
          <a:off x="853250" y="432319"/>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53B91A-B12E-482E-9F2B-736DB637DE2A}">
      <dsp:nvSpPr>
        <dsp:cNvPr id="0" name=""/>
        <dsp:cNvSpPr/>
      </dsp:nvSpPr>
      <dsp:spPr>
        <a:xfrm>
          <a:off x="1521524" y="432319"/>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935F43D-186D-43F5-9D0B-A65F9BE94437}">
      <dsp:nvSpPr>
        <dsp:cNvPr id="0" name=""/>
        <dsp:cNvSpPr/>
      </dsp:nvSpPr>
      <dsp:spPr>
        <a:xfrm>
          <a:off x="2190327" y="432319"/>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BD0AA0-D220-4D69-B453-7D10B38C3A6C}">
      <dsp:nvSpPr>
        <dsp:cNvPr id="0" name=""/>
        <dsp:cNvSpPr/>
      </dsp:nvSpPr>
      <dsp:spPr>
        <a:xfrm>
          <a:off x="2858602" y="432319"/>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B5371C8-74FD-426D-B5FF-D72362291679}">
      <dsp:nvSpPr>
        <dsp:cNvPr id="0" name=""/>
        <dsp:cNvSpPr/>
      </dsp:nvSpPr>
      <dsp:spPr>
        <a:xfrm>
          <a:off x="3527405" y="432319"/>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0DB743-837D-43DE-A391-ED11F44FB685}">
      <dsp:nvSpPr>
        <dsp:cNvPr id="0" name=""/>
        <dsp:cNvSpPr/>
      </dsp:nvSpPr>
      <dsp:spPr>
        <a:xfrm>
          <a:off x="4195679" y="432319"/>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7AB11D-FAED-464A-952F-F480084F51A2}">
      <dsp:nvSpPr>
        <dsp:cNvPr id="0" name=""/>
        <dsp:cNvSpPr/>
      </dsp:nvSpPr>
      <dsp:spPr>
        <a:xfrm>
          <a:off x="4864482" y="432319"/>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79A09FF-50EA-4A5A-9433-BCF1BC0D38CB}">
      <dsp:nvSpPr>
        <dsp:cNvPr id="0" name=""/>
        <dsp:cNvSpPr/>
      </dsp:nvSpPr>
      <dsp:spPr>
        <a:xfrm>
          <a:off x="853250" y="520366"/>
          <a:ext cx="4816331" cy="70437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CR" sz="1400" i="0" kern="1200" dirty="0" smtClean="0">
              <a:effectLst/>
            </a:rPr>
            <a:t>Adjuntar las reproducciones (en microfilme, soporte electrónico u otros)</a:t>
          </a:r>
          <a:endParaRPr lang="es-CR" sz="1400" kern="1200" dirty="0"/>
        </a:p>
      </dsp:txBody>
      <dsp:txXfrm>
        <a:off x="853250" y="520366"/>
        <a:ext cx="4816331" cy="704373"/>
      </dsp:txXfrm>
    </dsp:sp>
    <dsp:sp modelId="{D336326F-E0B6-4D68-A519-AFFF4CBE2696}">
      <dsp:nvSpPr>
        <dsp:cNvPr id="0" name=""/>
        <dsp:cNvSpPr/>
      </dsp:nvSpPr>
      <dsp:spPr>
        <a:xfrm>
          <a:off x="853250" y="1375651"/>
          <a:ext cx="4754522" cy="43222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s-CR" sz="2000" kern="1200" dirty="0"/>
        </a:p>
      </dsp:txBody>
      <dsp:txXfrm>
        <a:off x="853250" y="1375651"/>
        <a:ext cx="4754522" cy="432229"/>
      </dsp:txXfrm>
    </dsp:sp>
    <dsp:sp modelId="{C8323E68-F02B-4082-AEAB-987612872ED6}">
      <dsp:nvSpPr>
        <dsp:cNvPr id="0" name=""/>
        <dsp:cNvSpPr/>
      </dsp:nvSpPr>
      <dsp:spPr>
        <a:xfrm>
          <a:off x="853250" y="1807881"/>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E01015-68A7-4CCB-8A81-CC52E36CBF40}">
      <dsp:nvSpPr>
        <dsp:cNvPr id="0" name=""/>
        <dsp:cNvSpPr/>
      </dsp:nvSpPr>
      <dsp:spPr>
        <a:xfrm>
          <a:off x="1521524" y="1807881"/>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8A6297-3E36-49BE-90DC-4AC6CCE1A584}">
      <dsp:nvSpPr>
        <dsp:cNvPr id="0" name=""/>
        <dsp:cNvSpPr/>
      </dsp:nvSpPr>
      <dsp:spPr>
        <a:xfrm>
          <a:off x="2190327" y="1807881"/>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8BC6E4-2B9E-4B7A-A441-0E112C95E0C1}">
      <dsp:nvSpPr>
        <dsp:cNvPr id="0" name=""/>
        <dsp:cNvSpPr/>
      </dsp:nvSpPr>
      <dsp:spPr>
        <a:xfrm>
          <a:off x="2858602" y="1807881"/>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FC13247-104C-4D66-AF99-CDEBD51DE059}">
      <dsp:nvSpPr>
        <dsp:cNvPr id="0" name=""/>
        <dsp:cNvSpPr/>
      </dsp:nvSpPr>
      <dsp:spPr>
        <a:xfrm>
          <a:off x="3527405" y="1807881"/>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E3D49E-39EE-471A-AE19-8869DE95B406}">
      <dsp:nvSpPr>
        <dsp:cNvPr id="0" name=""/>
        <dsp:cNvSpPr/>
      </dsp:nvSpPr>
      <dsp:spPr>
        <a:xfrm>
          <a:off x="4195679" y="1807881"/>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1FCA66C-FD85-464F-B502-9D44466AE4E3}">
      <dsp:nvSpPr>
        <dsp:cNvPr id="0" name=""/>
        <dsp:cNvSpPr/>
      </dsp:nvSpPr>
      <dsp:spPr>
        <a:xfrm>
          <a:off x="4864482" y="1807881"/>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503A88-A379-4C14-9FED-8F0BE72C7E42}">
      <dsp:nvSpPr>
        <dsp:cNvPr id="0" name=""/>
        <dsp:cNvSpPr/>
      </dsp:nvSpPr>
      <dsp:spPr>
        <a:xfrm>
          <a:off x="911672" y="1883231"/>
          <a:ext cx="4816331" cy="729766"/>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CR" sz="1400" i="0" kern="1200" dirty="0" smtClean="0">
              <a:effectLst/>
            </a:rPr>
            <a:t>El tamaño de los expedientes debe ser adecuado para su manipulación tanto en las carpetas (2 cm, legal o carta) como en las cajas de archivo.</a:t>
          </a:r>
          <a:endParaRPr lang="es-CR" sz="1400" kern="1200" dirty="0"/>
        </a:p>
      </dsp:txBody>
      <dsp:txXfrm>
        <a:off x="911672" y="1883231"/>
        <a:ext cx="4816331" cy="729766"/>
      </dsp:txXfrm>
    </dsp:sp>
    <dsp:sp modelId="{FB2228E5-158C-460B-A213-D34442EB3C6B}">
      <dsp:nvSpPr>
        <dsp:cNvPr id="0" name=""/>
        <dsp:cNvSpPr/>
      </dsp:nvSpPr>
      <dsp:spPr>
        <a:xfrm>
          <a:off x="853250" y="2751213"/>
          <a:ext cx="4754522" cy="43222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s-CR" sz="2000" kern="1200" dirty="0"/>
        </a:p>
      </dsp:txBody>
      <dsp:txXfrm>
        <a:off x="853250" y="2751213"/>
        <a:ext cx="4754522" cy="432229"/>
      </dsp:txXfrm>
    </dsp:sp>
    <dsp:sp modelId="{52D535BA-293C-4360-ACC6-EB2D1F91C672}">
      <dsp:nvSpPr>
        <dsp:cNvPr id="0" name=""/>
        <dsp:cNvSpPr/>
      </dsp:nvSpPr>
      <dsp:spPr>
        <a:xfrm>
          <a:off x="853250" y="3183442"/>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34DFD9A-FB91-4F3E-BFCC-96902507A866}">
      <dsp:nvSpPr>
        <dsp:cNvPr id="0" name=""/>
        <dsp:cNvSpPr/>
      </dsp:nvSpPr>
      <dsp:spPr>
        <a:xfrm>
          <a:off x="1521524" y="3183442"/>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6A01FD5-B281-424B-8223-D0CDD6CA3764}">
      <dsp:nvSpPr>
        <dsp:cNvPr id="0" name=""/>
        <dsp:cNvSpPr/>
      </dsp:nvSpPr>
      <dsp:spPr>
        <a:xfrm>
          <a:off x="2190327" y="3183442"/>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9512812-D3EE-4861-9ACC-DAD5DEF068CE}">
      <dsp:nvSpPr>
        <dsp:cNvPr id="0" name=""/>
        <dsp:cNvSpPr/>
      </dsp:nvSpPr>
      <dsp:spPr>
        <a:xfrm>
          <a:off x="2858602" y="3183442"/>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F5997E5-D9D2-436D-B61C-896A788CB6E2}">
      <dsp:nvSpPr>
        <dsp:cNvPr id="0" name=""/>
        <dsp:cNvSpPr/>
      </dsp:nvSpPr>
      <dsp:spPr>
        <a:xfrm>
          <a:off x="3527405" y="3183442"/>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72EB17D-D198-408C-80FD-1806EBB216E9}">
      <dsp:nvSpPr>
        <dsp:cNvPr id="0" name=""/>
        <dsp:cNvSpPr/>
      </dsp:nvSpPr>
      <dsp:spPr>
        <a:xfrm>
          <a:off x="4195679" y="3183442"/>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C30F98-E4A9-4519-A88A-EC4F5A49BA6C}">
      <dsp:nvSpPr>
        <dsp:cNvPr id="0" name=""/>
        <dsp:cNvSpPr/>
      </dsp:nvSpPr>
      <dsp:spPr>
        <a:xfrm>
          <a:off x="4864482" y="3183442"/>
          <a:ext cx="1112558" cy="880467"/>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33D457-C421-4DB0-97A8-60102B7403C4}">
      <dsp:nvSpPr>
        <dsp:cNvPr id="0" name=""/>
        <dsp:cNvSpPr/>
      </dsp:nvSpPr>
      <dsp:spPr>
        <a:xfrm>
          <a:off x="853250" y="3271489"/>
          <a:ext cx="4816331" cy="70437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666750">
            <a:lnSpc>
              <a:spcPct val="90000"/>
            </a:lnSpc>
            <a:spcBef>
              <a:spcPct val="0"/>
            </a:spcBef>
            <a:spcAft>
              <a:spcPct val="35000"/>
            </a:spcAft>
          </a:pPr>
          <a:r>
            <a:rPr lang="es-CR" sz="1500" kern="1200" dirty="0" smtClean="0">
              <a:effectLst/>
            </a:rPr>
            <a:t>Los documentos se deben numerar de manera consecutiva. Esto aplica para las copias electrónicas (si hubieran)</a:t>
          </a:r>
          <a:endParaRPr lang="es-CR" sz="1500" kern="1200" dirty="0"/>
        </a:p>
      </dsp:txBody>
      <dsp:txXfrm>
        <a:off x="853250" y="3271489"/>
        <a:ext cx="4816331" cy="7043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726C7-02A8-4927-A746-37A005E9C388}">
      <dsp:nvSpPr>
        <dsp:cNvPr id="0" name=""/>
        <dsp:cNvSpPr/>
      </dsp:nvSpPr>
      <dsp:spPr>
        <a:xfrm>
          <a:off x="495920" y="331"/>
          <a:ext cx="4736306" cy="4305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CR" sz="1900" kern="1200" dirty="0"/>
        </a:p>
      </dsp:txBody>
      <dsp:txXfrm>
        <a:off x="495920" y="331"/>
        <a:ext cx="4736306" cy="430573"/>
      </dsp:txXfrm>
    </dsp:sp>
    <dsp:sp modelId="{0711ECF1-41F6-4783-BFB2-5E835AD08FA1}">
      <dsp:nvSpPr>
        <dsp:cNvPr id="0" name=""/>
        <dsp:cNvSpPr/>
      </dsp:nvSpPr>
      <dsp:spPr>
        <a:xfrm>
          <a:off x="495920"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53B91A-B12E-482E-9F2B-736DB637DE2A}">
      <dsp:nvSpPr>
        <dsp:cNvPr id="0" name=""/>
        <dsp:cNvSpPr/>
      </dsp:nvSpPr>
      <dsp:spPr>
        <a:xfrm>
          <a:off x="1161634"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935F43D-186D-43F5-9D0B-A65F9BE94437}">
      <dsp:nvSpPr>
        <dsp:cNvPr id="0" name=""/>
        <dsp:cNvSpPr/>
      </dsp:nvSpPr>
      <dsp:spPr>
        <a:xfrm>
          <a:off x="1827874"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BD0AA0-D220-4D69-B453-7D10B38C3A6C}">
      <dsp:nvSpPr>
        <dsp:cNvPr id="0" name=""/>
        <dsp:cNvSpPr/>
      </dsp:nvSpPr>
      <dsp:spPr>
        <a:xfrm>
          <a:off x="2493589"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B5371C8-74FD-426D-B5FF-D72362291679}">
      <dsp:nvSpPr>
        <dsp:cNvPr id="0" name=""/>
        <dsp:cNvSpPr/>
      </dsp:nvSpPr>
      <dsp:spPr>
        <a:xfrm>
          <a:off x="3159829"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0DB743-837D-43DE-A391-ED11F44FB685}">
      <dsp:nvSpPr>
        <dsp:cNvPr id="0" name=""/>
        <dsp:cNvSpPr/>
      </dsp:nvSpPr>
      <dsp:spPr>
        <a:xfrm>
          <a:off x="3825543"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7AB11D-FAED-464A-952F-F480084F51A2}">
      <dsp:nvSpPr>
        <dsp:cNvPr id="0" name=""/>
        <dsp:cNvSpPr/>
      </dsp:nvSpPr>
      <dsp:spPr>
        <a:xfrm>
          <a:off x="4491784"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79A09FF-50EA-4A5A-9433-BCF1BC0D38CB}">
      <dsp:nvSpPr>
        <dsp:cNvPr id="0" name=""/>
        <dsp:cNvSpPr/>
      </dsp:nvSpPr>
      <dsp:spPr>
        <a:xfrm>
          <a:off x="495920" y="518614"/>
          <a:ext cx="4797878" cy="70167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ES" sz="1400" kern="1200" dirty="0" smtClean="0">
              <a:effectLst/>
            </a:rPr>
            <a:t>Todas las carpetas deben identificarse con el número de orden que le corresponde según la lista de remisión, para ello se utiliza lápiz de grafito 6B en el borde superior derecho</a:t>
          </a:r>
          <a:endParaRPr lang="es-CR" sz="1400" kern="1200" dirty="0"/>
        </a:p>
      </dsp:txBody>
      <dsp:txXfrm>
        <a:off x="495920" y="518614"/>
        <a:ext cx="4797878" cy="701675"/>
      </dsp:txXfrm>
    </dsp:sp>
    <dsp:sp modelId="{D336326F-E0B6-4D68-A519-AFFF4CBE2696}">
      <dsp:nvSpPr>
        <dsp:cNvPr id="0" name=""/>
        <dsp:cNvSpPr/>
      </dsp:nvSpPr>
      <dsp:spPr>
        <a:xfrm>
          <a:off x="495920" y="1378166"/>
          <a:ext cx="4736306" cy="4305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CR" sz="1900" kern="1200" dirty="0"/>
        </a:p>
      </dsp:txBody>
      <dsp:txXfrm>
        <a:off x="495920" y="1378166"/>
        <a:ext cx="4736306" cy="430573"/>
      </dsp:txXfrm>
    </dsp:sp>
    <dsp:sp modelId="{C8323E68-F02B-4082-AEAB-987612872ED6}">
      <dsp:nvSpPr>
        <dsp:cNvPr id="0" name=""/>
        <dsp:cNvSpPr/>
      </dsp:nvSpPr>
      <dsp:spPr>
        <a:xfrm>
          <a:off x="495920"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E01015-68A7-4CCB-8A81-CC52E36CBF40}">
      <dsp:nvSpPr>
        <dsp:cNvPr id="0" name=""/>
        <dsp:cNvSpPr/>
      </dsp:nvSpPr>
      <dsp:spPr>
        <a:xfrm>
          <a:off x="1161634"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8A6297-3E36-49BE-90DC-4AC6CCE1A584}">
      <dsp:nvSpPr>
        <dsp:cNvPr id="0" name=""/>
        <dsp:cNvSpPr/>
      </dsp:nvSpPr>
      <dsp:spPr>
        <a:xfrm>
          <a:off x="1827874"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8BC6E4-2B9E-4B7A-A441-0E112C95E0C1}">
      <dsp:nvSpPr>
        <dsp:cNvPr id="0" name=""/>
        <dsp:cNvSpPr/>
      </dsp:nvSpPr>
      <dsp:spPr>
        <a:xfrm>
          <a:off x="2493589"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FC13247-104C-4D66-AF99-CDEBD51DE059}">
      <dsp:nvSpPr>
        <dsp:cNvPr id="0" name=""/>
        <dsp:cNvSpPr/>
      </dsp:nvSpPr>
      <dsp:spPr>
        <a:xfrm>
          <a:off x="3159829"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E3D49E-39EE-471A-AE19-8869DE95B406}">
      <dsp:nvSpPr>
        <dsp:cNvPr id="0" name=""/>
        <dsp:cNvSpPr/>
      </dsp:nvSpPr>
      <dsp:spPr>
        <a:xfrm>
          <a:off x="3825543"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1FCA66C-FD85-464F-B502-9D44466AE4E3}">
      <dsp:nvSpPr>
        <dsp:cNvPr id="0" name=""/>
        <dsp:cNvSpPr/>
      </dsp:nvSpPr>
      <dsp:spPr>
        <a:xfrm>
          <a:off x="4491784"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503A88-A379-4C14-9FED-8F0BE72C7E42}">
      <dsp:nvSpPr>
        <dsp:cNvPr id="0" name=""/>
        <dsp:cNvSpPr/>
      </dsp:nvSpPr>
      <dsp:spPr>
        <a:xfrm>
          <a:off x="495920" y="1896449"/>
          <a:ext cx="4797878" cy="70167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ES" sz="1400" kern="1200" dirty="0" smtClean="0">
              <a:effectLst/>
            </a:rPr>
            <a:t>Si los documentos se encuentran empastados, el número de orden debe colocarse en el lomo y con lápiz en la primera hoja.</a:t>
          </a:r>
          <a:endParaRPr lang="es-CR" sz="1400" kern="1200" dirty="0"/>
        </a:p>
      </dsp:txBody>
      <dsp:txXfrm>
        <a:off x="495920" y="1896449"/>
        <a:ext cx="4797878" cy="701675"/>
      </dsp:txXfrm>
    </dsp:sp>
    <dsp:sp modelId="{FB2228E5-158C-460B-A213-D34442EB3C6B}">
      <dsp:nvSpPr>
        <dsp:cNvPr id="0" name=""/>
        <dsp:cNvSpPr/>
      </dsp:nvSpPr>
      <dsp:spPr>
        <a:xfrm>
          <a:off x="495920" y="2756001"/>
          <a:ext cx="4736306" cy="4305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CR" sz="1900" kern="1200" dirty="0"/>
        </a:p>
      </dsp:txBody>
      <dsp:txXfrm>
        <a:off x="495920" y="2756001"/>
        <a:ext cx="4736306" cy="430573"/>
      </dsp:txXfrm>
    </dsp:sp>
    <dsp:sp modelId="{52D535BA-293C-4360-ACC6-EB2D1F91C672}">
      <dsp:nvSpPr>
        <dsp:cNvPr id="0" name=""/>
        <dsp:cNvSpPr/>
      </dsp:nvSpPr>
      <dsp:spPr>
        <a:xfrm>
          <a:off x="495920"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34DFD9A-FB91-4F3E-BFCC-96902507A866}">
      <dsp:nvSpPr>
        <dsp:cNvPr id="0" name=""/>
        <dsp:cNvSpPr/>
      </dsp:nvSpPr>
      <dsp:spPr>
        <a:xfrm>
          <a:off x="1161634"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6A01FD5-B281-424B-8223-D0CDD6CA3764}">
      <dsp:nvSpPr>
        <dsp:cNvPr id="0" name=""/>
        <dsp:cNvSpPr/>
      </dsp:nvSpPr>
      <dsp:spPr>
        <a:xfrm>
          <a:off x="1827874"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9512812-D3EE-4861-9ACC-DAD5DEF068CE}">
      <dsp:nvSpPr>
        <dsp:cNvPr id="0" name=""/>
        <dsp:cNvSpPr/>
      </dsp:nvSpPr>
      <dsp:spPr>
        <a:xfrm>
          <a:off x="2493589"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F5997E5-D9D2-436D-B61C-896A788CB6E2}">
      <dsp:nvSpPr>
        <dsp:cNvPr id="0" name=""/>
        <dsp:cNvSpPr/>
      </dsp:nvSpPr>
      <dsp:spPr>
        <a:xfrm>
          <a:off x="3159829"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72EB17D-D198-408C-80FD-1806EBB216E9}">
      <dsp:nvSpPr>
        <dsp:cNvPr id="0" name=""/>
        <dsp:cNvSpPr/>
      </dsp:nvSpPr>
      <dsp:spPr>
        <a:xfrm>
          <a:off x="3825543"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C30F98-E4A9-4519-A88A-EC4F5A49BA6C}">
      <dsp:nvSpPr>
        <dsp:cNvPr id="0" name=""/>
        <dsp:cNvSpPr/>
      </dsp:nvSpPr>
      <dsp:spPr>
        <a:xfrm>
          <a:off x="4491784"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33D457-C421-4DB0-97A8-60102B7403C4}">
      <dsp:nvSpPr>
        <dsp:cNvPr id="0" name=""/>
        <dsp:cNvSpPr/>
      </dsp:nvSpPr>
      <dsp:spPr>
        <a:xfrm>
          <a:off x="495920" y="3274283"/>
          <a:ext cx="4797878" cy="70167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CR" sz="1400" kern="1200" dirty="0" smtClean="0">
              <a:effectLst/>
            </a:rPr>
            <a:t>Los documentos se deben numerar de manera consecutiva. Esto aplica para las copias electrónicas (si hubieran)</a:t>
          </a:r>
          <a:endParaRPr lang="es-CR" sz="1400" kern="1200" dirty="0"/>
        </a:p>
      </dsp:txBody>
      <dsp:txXfrm>
        <a:off x="495920" y="3274283"/>
        <a:ext cx="4797878" cy="7016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726C7-02A8-4927-A746-37A005E9C388}">
      <dsp:nvSpPr>
        <dsp:cNvPr id="0" name=""/>
        <dsp:cNvSpPr/>
      </dsp:nvSpPr>
      <dsp:spPr>
        <a:xfrm>
          <a:off x="495920" y="331"/>
          <a:ext cx="4736306" cy="4305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CR" sz="1900" kern="1200" dirty="0"/>
        </a:p>
      </dsp:txBody>
      <dsp:txXfrm>
        <a:off x="495920" y="331"/>
        <a:ext cx="4736306" cy="430573"/>
      </dsp:txXfrm>
    </dsp:sp>
    <dsp:sp modelId="{0711ECF1-41F6-4783-BFB2-5E835AD08FA1}">
      <dsp:nvSpPr>
        <dsp:cNvPr id="0" name=""/>
        <dsp:cNvSpPr/>
      </dsp:nvSpPr>
      <dsp:spPr>
        <a:xfrm>
          <a:off x="495920"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53B91A-B12E-482E-9F2B-736DB637DE2A}">
      <dsp:nvSpPr>
        <dsp:cNvPr id="0" name=""/>
        <dsp:cNvSpPr/>
      </dsp:nvSpPr>
      <dsp:spPr>
        <a:xfrm>
          <a:off x="1161634"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935F43D-186D-43F5-9D0B-A65F9BE94437}">
      <dsp:nvSpPr>
        <dsp:cNvPr id="0" name=""/>
        <dsp:cNvSpPr/>
      </dsp:nvSpPr>
      <dsp:spPr>
        <a:xfrm>
          <a:off x="1827874"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BD0AA0-D220-4D69-B453-7D10B38C3A6C}">
      <dsp:nvSpPr>
        <dsp:cNvPr id="0" name=""/>
        <dsp:cNvSpPr/>
      </dsp:nvSpPr>
      <dsp:spPr>
        <a:xfrm>
          <a:off x="2493589"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B5371C8-74FD-426D-B5FF-D72362291679}">
      <dsp:nvSpPr>
        <dsp:cNvPr id="0" name=""/>
        <dsp:cNvSpPr/>
      </dsp:nvSpPr>
      <dsp:spPr>
        <a:xfrm>
          <a:off x="3159829"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0DB743-837D-43DE-A391-ED11F44FB685}">
      <dsp:nvSpPr>
        <dsp:cNvPr id="0" name=""/>
        <dsp:cNvSpPr/>
      </dsp:nvSpPr>
      <dsp:spPr>
        <a:xfrm>
          <a:off x="3825543"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7AB11D-FAED-464A-952F-F480084F51A2}">
      <dsp:nvSpPr>
        <dsp:cNvPr id="0" name=""/>
        <dsp:cNvSpPr/>
      </dsp:nvSpPr>
      <dsp:spPr>
        <a:xfrm>
          <a:off x="4491784" y="430905"/>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79A09FF-50EA-4A5A-9433-BCF1BC0D38CB}">
      <dsp:nvSpPr>
        <dsp:cNvPr id="0" name=""/>
        <dsp:cNvSpPr/>
      </dsp:nvSpPr>
      <dsp:spPr>
        <a:xfrm>
          <a:off x="495920" y="497652"/>
          <a:ext cx="4797878" cy="74360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CR" sz="1400" kern="1200" dirty="0" smtClean="0">
              <a:effectLst/>
            </a:rPr>
            <a:t>Para el caso de los documentos de gran formato, como por ejemplo planos o mapas, deberán entregarse en </a:t>
          </a:r>
          <a:r>
            <a:rPr lang="es-CR" sz="1400" kern="1200" dirty="0" err="1" smtClean="0">
              <a:effectLst/>
            </a:rPr>
            <a:t>portaplanos</a:t>
          </a:r>
          <a:r>
            <a:rPr lang="es-CR" sz="1400" kern="1200" dirty="0" smtClean="0">
              <a:effectLst/>
            </a:rPr>
            <a:t> o en carpetas especiales para estos documentos.</a:t>
          </a:r>
          <a:endParaRPr lang="es-CR" sz="1400" kern="1200" dirty="0"/>
        </a:p>
      </dsp:txBody>
      <dsp:txXfrm>
        <a:off x="495920" y="497652"/>
        <a:ext cx="4797878" cy="743600"/>
      </dsp:txXfrm>
    </dsp:sp>
    <dsp:sp modelId="{D336326F-E0B6-4D68-A519-AFFF4CBE2696}">
      <dsp:nvSpPr>
        <dsp:cNvPr id="0" name=""/>
        <dsp:cNvSpPr/>
      </dsp:nvSpPr>
      <dsp:spPr>
        <a:xfrm>
          <a:off x="495920" y="1378166"/>
          <a:ext cx="4736306" cy="4305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CR" sz="1900" kern="1200" dirty="0"/>
        </a:p>
      </dsp:txBody>
      <dsp:txXfrm>
        <a:off x="495920" y="1378166"/>
        <a:ext cx="4736306" cy="430573"/>
      </dsp:txXfrm>
    </dsp:sp>
    <dsp:sp modelId="{C8323E68-F02B-4082-AEAB-987612872ED6}">
      <dsp:nvSpPr>
        <dsp:cNvPr id="0" name=""/>
        <dsp:cNvSpPr/>
      </dsp:nvSpPr>
      <dsp:spPr>
        <a:xfrm>
          <a:off x="495920"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E01015-68A7-4CCB-8A81-CC52E36CBF40}">
      <dsp:nvSpPr>
        <dsp:cNvPr id="0" name=""/>
        <dsp:cNvSpPr/>
      </dsp:nvSpPr>
      <dsp:spPr>
        <a:xfrm>
          <a:off x="1161634"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8A6297-3E36-49BE-90DC-4AC6CCE1A584}">
      <dsp:nvSpPr>
        <dsp:cNvPr id="0" name=""/>
        <dsp:cNvSpPr/>
      </dsp:nvSpPr>
      <dsp:spPr>
        <a:xfrm>
          <a:off x="1827874"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8BC6E4-2B9E-4B7A-A441-0E112C95E0C1}">
      <dsp:nvSpPr>
        <dsp:cNvPr id="0" name=""/>
        <dsp:cNvSpPr/>
      </dsp:nvSpPr>
      <dsp:spPr>
        <a:xfrm>
          <a:off x="2493589"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FC13247-104C-4D66-AF99-CDEBD51DE059}">
      <dsp:nvSpPr>
        <dsp:cNvPr id="0" name=""/>
        <dsp:cNvSpPr/>
      </dsp:nvSpPr>
      <dsp:spPr>
        <a:xfrm>
          <a:off x="3159829"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E3D49E-39EE-471A-AE19-8869DE95B406}">
      <dsp:nvSpPr>
        <dsp:cNvPr id="0" name=""/>
        <dsp:cNvSpPr/>
      </dsp:nvSpPr>
      <dsp:spPr>
        <a:xfrm>
          <a:off x="3825543"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1FCA66C-FD85-464F-B502-9D44466AE4E3}">
      <dsp:nvSpPr>
        <dsp:cNvPr id="0" name=""/>
        <dsp:cNvSpPr/>
      </dsp:nvSpPr>
      <dsp:spPr>
        <a:xfrm>
          <a:off x="4491784" y="1808739"/>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503A88-A379-4C14-9FED-8F0BE72C7E42}">
      <dsp:nvSpPr>
        <dsp:cNvPr id="0" name=""/>
        <dsp:cNvSpPr/>
      </dsp:nvSpPr>
      <dsp:spPr>
        <a:xfrm>
          <a:off x="495920" y="1875486"/>
          <a:ext cx="4797878" cy="74360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CR" sz="1400" kern="1200" dirty="0" smtClean="0">
              <a:effectLst/>
            </a:rPr>
            <a:t>Los mismos deberán identificarse con el número de orden al dorso del documento, con lápiz de grafito 6B y los contenedores deberán identificar los rangos de números de orden que contienen.</a:t>
          </a:r>
          <a:endParaRPr lang="es-CR" sz="1400" kern="1200" dirty="0"/>
        </a:p>
      </dsp:txBody>
      <dsp:txXfrm>
        <a:off x="495920" y="1875486"/>
        <a:ext cx="4797878" cy="743600"/>
      </dsp:txXfrm>
    </dsp:sp>
    <dsp:sp modelId="{FB2228E5-158C-460B-A213-D34442EB3C6B}">
      <dsp:nvSpPr>
        <dsp:cNvPr id="0" name=""/>
        <dsp:cNvSpPr/>
      </dsp:nvSpPr>
      <dsp:spPr>
        <a:xfrm>
          <a:off x="495920" y="2756001"/>
          <a:ext cx="4736306" cy="4305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CR" sz="1900" kern="1200" dirty="0"/>
        </a:p>
      </dsp:txBody>
      <dsp:txXfrm>
        <a:off x="495920" y="2756001"/>
        <a:ext cx="4736306" cy="430573"/>
      </dsp:txXfrm>
    </dsp:sp>
    <dsp:sp modelId="{52D535BA-293C-4360-ACC6-EB2D1F91C672}">
      <dsp:nvSpPr>
        <dsp:cNvPr id="0" name=""/>
        <dsp:cNvSpPr/>
      </dsp:nvSpPr>
      <dsp:spPr>
        <a:xfrm>
          <a:off x="495920"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34DFD9A-FB91-4F3E-BFCC-96902507A866}">
      <dsp:nvSpPr>
        <dsp:cNvPr id="0" name=""/>
        <dsp:cNvSpPr/>
      </dsp:nvSpPr>
      <dsp:spPr>
        <a:xfrm>
          <a:off x="1161634"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6A01FD5-B281-424B-8223-D0CDD6CA3764}">
      <dsp:nvSpPr>
        <dsp:cNvPr id="0" name=""/>
        <dsp:cNvSpPr/>
      </dsp:nvSpPr>
      <dsp:spPr>
        <a:xfrm>
          <a:off x="1827874"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9512812-D3EE-4861-9ACC-DAD5DEF068CE}">
      <dsp:nvSpPr>
        <dsp:cNvPr id="0" name=""/>
        <dsp:cNvSpPr/>
      </dsp:nvSpPr>
      <dsp:spPr>
        <a:xfrm>
          <a:off x="2493589"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F5997E5-D9D2-436D-B61C-896A788CB6E2}">
      <dsp:nvSpPr>
        <dsp:cNvPr id="0" name=""/>
        <dsp:cNvSpPr/>
      </dsp:nvSpPr>
      <dsp:spPr>
        <a:xfrm>
          <a:off x="3159829"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72EB17D-D198-408C-80FD-1806EBB216E9}">
      <dsp:nvSpPr>
        <dsp:cNvPr id="0" name=""/>
        <dsp:cNvSpPr/>
      </dsp:nvSpPr>
      <dsp:spPr>
        <a:xfrm>
          <a:off x="3825543"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C30F98-E4A9-4519-A88A-EC4F5A49BA6C}">
      <dsp:nvSpPr>
        <dsp:cNvPr id="0" name=""/>
        <dsp:cNvSpPr/>
      </dsp:nvSpPr>
      <dsp:spPr>
        <a:xfrm>
          <a:off x="4491784" y="3186574"/>
          <a:ext cx="1108295" cy="877093"/>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33D457-C421-4DB0-97A8-60102B7403C4}">
      <dsp:nvSpPr>
        <dsp:cNvPr id="0" name=""/>
        <dsp:cNvSpPr/>
      </dsp:nvSpPr>
      <dsp:spPr>
        <a:xfrm>
          <a:off x="495920" y="3253321"/>
          <a:ext cx="4797878" cy="74360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ES" sz="1400" kern="1200" dirty="0" smtClean="0">
              <a:effectLst/>
            </a:rPr>
            <a:t>Se debe eliminar el exceso de elementos corrosivos para el papel como clips, prensas de metal etc., y conservar únicamente las grapas necesarias para mantener la unidad de los documentos</a:t>
          </a:r>
          <a:endParaRPr lang="es-CR" sz="1400" kern="1200" dirty="0"/>
        </a:p>
      </dsp:txBody>
      <dsp:txXfrm>
        <a:off x="495920" y="3253321"/>
        <a:ext cx="4797878" cy="7436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13E722-B36F-9642-8572-125226B6ACE2}" type="datetimeFigureOut">
              <a:rPr lang="es-ES" smtClean="0"/>
              <a:t>18/06/2021</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2B3DE-DB5C-C544-993E-4E4ADCDB2DF0}" type="slidenum">
              <a:rPr lang="es-ES" smtClean="0"/>
              <a:t>‹Nº›</a:t>
            </a:fld>
            <a:endParaRPr lang="es-ES"/>
          </a:p>
        </p:txBody>
      </p:sp>
    </p:spTree>
    <p:extLst>
      <p:ext uri="{BB962C8B-B14F-4D97-AF65-F5344CB8AC3E}">
        <p14:creationId xmlns:p14="http://schemas.microsoft.com/office/powerpoint/2010/main" val="3212861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A42B3DE-DB5C-C544-993E-4E4ADCDB2DF0}" type="slidenum">
              <a:rPr lang="es-ES" smtClean="0"/>
              <a:t>1</a:t>
            </a:fld>
            <a:endParaRPr lang="es-ES"/>
          </a:p>
        </p:txBody>
      </p:sp>
    </p:spTree>
    <p:extLst>
      <p:ext uri="{BB962C8B-B14F-4D97-AF65-F5344CB8AC3E}">
        <p14:creationId xmlns:p14="http://schemas.microsoft.com/office/powerpoint/2010/main" val="1382189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14" name="Rectángulo 13"/>
          <p:cNvSpPr/>
          <p:nvPr/>
        </p:nvSpPr>
        <p:spPr>
          <a:xfrm>
            <a:off x="-1" y="-15776"/>
            <a:ext cx="9144000" cy="5159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Marcador de posición de imagen 2"/>
          <p:cNvSpPr>
            <a:spLocks noGrp="1"/>
          </p:cNvSpPr>
          <p:nvPr>
            <p:ph type="pic" idx="10"/>
          </p:nvPr>
        </p:nvSpPr>
        <p:spPr>
          <a:xfrm>
            <a:off x="0" y="-15776"/>
            <a:ext cx="9143999" cy="5159276"/>
          </a:xfrm>
          <a:ln>
            <a:noFill/>
          </a:ln>
        </p:spPr>
        <p:txBody>
          <a:bodyPr anchor="b">
            <a:normAutofit/>
          </a:bodyPr>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Tree>
    <p:extLst>
      <p:ext uri="{BB962C8B-B14F-4D97-AF65-F5344CB8AC3E}">
        <p14:creationId xmlns:p14="http://schemas.microsoft.com/office/powerpoint/2010/main" val="373204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1" y="204787"/>
            <a:ext cx="3008313" cy="630074"/>
          </a:xfrm>
        </p:spPr>
        <p:txBody>
          <a:bodyPr anchor="b"/>
          <a:lstStyle>
            <a:lvl1pPr algn="l">
              <a:defRPr sz="2000" b="0"/>
            </a:lvl1pPr>
          </a:lstStyle>
          <a:p>
            <a:r>
              <a:rPr lang="es-ES_tradnl" dirty="0"/>
              <a:t>CLIC PARA EDITAR TÍTULO</a:t>
            </a:r>
            <a:endParaRPr lang="es-ES" dirty="0"/>
          </a:p>
        </p:txBody>
      </p:sp>
      <p:sp>
        <p:nvSpPr>
          <p:cNvPr id="3" name="Marcador de contenido 2"/>
          <p:cNvSpPr>
            <a:spLocks noGrp="1"/>
          </p:cNvSpPr>
          <p:nvPr>
            <p:ph idx="1"/>
          </p:nvPr>
        </p:nvSpPr>
        <p:spPr>
          <a:xfrm>
            <a:off x="3575050" y="1076326"/>
            <a:ext cx="5111750" cy="35182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03298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imágenes">
    <p:spTree>
      <p:nvGrpSpPr>
        <p:cNvPr id="1" name=""/>
        <p:cNvGrpSpPr/>
        <p:nvPr/>
      </p:nvGrpSpPr>
      <p:grpSpPr>
        <a:xfrm>
          <a:off x="0" y="0"/>
          <a:ext cx="0" cy="0"/>
          <a:chOff x="0" y="0"/>
          <a:chExt cx="0" cy="0"/>
        </a:xfrm>
      </p:grpSpPr>
      <p:sp>
        <p:nvSpPr>
          <p:cNvPr id="6" name="Rectángulo 5"/>
          <p:cNvSpPr/>
          <p:nvPr/>
        </p:nvSpPr>
        <p:spPr>
          <a:xfrm>
            <a:off x="0" y="0"/>
            <a:ext cx="9144000" cy="1278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noFill/>
            </a:endParaRPr>
          </a:p>
        </p:txBody>
      </p:sp>
      <p:sp>
        <p:nvSpPr>
          <p:cNvPr id="5" name="Marcador de posición de imagen 2"/>
          <p:cNvSpPr>
            <a:spLocks noGrp="1"/>
          </p:cNvSpPr>
          <p:nvPr>
            <p:ph type="pic" idx="1"/>
          </p:nvPr>
        </p:nvSpPr>
        <p:spPr>
          <a:xfrm>
            <a:off x="251618" y="284955"/>
            <a:ext cx="2700337" cy="40409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8" name="Marcador de posición de imagen 2"/>
          <p:cNvSpPr>
            <a:spLocks noGrp="1"/>
          </p:cNvSpPr>
          <p:nvPr>
            <p:ph type="pic" idx="10"/>
          </p:nvPr>
        </p:nvSpPr>
        <p:spPr>
          <a:xfrm>
            <a:off x="3221832" y="284955"/>
            <a:ext cx="2700337" cy="40409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9" name="Marcador de posición de imagen 2"/>
          <p:cNvSpPr>
            <a:spLocks noGrp="1"/>
          </p:cNvSpPr>
          <p:nvPr>
            <p:ph type="pic" idx="11"/>
          </p:nvPr>
        </p:nvSpPr>
        <p:spPr>
          <a:xfrm>
            <a:off x="6197603" y="284955"/>
            <a:ext cx="2700337" cy="40409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7" name="Rectángulo 6"/>
          <p:cNvSpPr/>
          <p:nvPr userDrawn="1"/>
        </p:nvSpPr>
        <p:spPr>
          <a:xfrm>
            <a:off x="0" y="0"/>
            <a:ext cx="9144000" cy="13089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66084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Rectángulo 4"/>
          <p:cNvSpPr/>
          <p:nvPr/>
        </p:nvSpPr>
        <p:spPr>
          <a:xfrm>
            <a:off x="0" y="0"/>
            <a:ext cx="9144000" cy="1278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noFill/>
            </a:endParaRPr>
          </a:p>
        </p:txBody>
      </p:sp>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Rectángulo 5"/>
          <p:cNvSpPr/>
          <p:nvPr userDrawn="1"/>
        </p:nvSpPr>
        <p:spPr>
          <a:xfrm>
            <a:off x="0" y="0"/>
            <a:ext cx="9144000" cy="13089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39649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bg>
      <p:bgPr>
        <a:solidFill>
          <a:schemeClr val="accent1"/>
        </a:solidFill>
        <a:effectLst/>
      </p:bgPr>
    </p:bg>
    <p:spTree>
      <p:nvGrpSpPr>
        <p:cNvPr id="1" name=""/>
        <p:cNvGrpSpPr/>
        <p:nvPr/>
      </p:nvGrpSpPr>
      <p:grpSpPr>
        <a:xfrm>
          <a:off x="0" y="0"/>
          <a:ext cx="0" cy="0"/>
          <a:chOff x="0" y="0"/>
          <a:chExt cx="0" cy="0"/>
        </a:xfrm>
      </p:grpSpPr>
      <p:sp>
        <p:nvSpPr>
          <p:cNvPr id="15" name="Rectángulo 14"/>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4" name="Imagen 3" desc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1" y="0"/>
            <a:ext cx="1104900" cy="5143500"/>
          </a:xfrm>
          <a:prstGeom prst="rect">
            <a:avLst/>
          </a:prstGeom>
        </p:spPr>
      </p:pic>
      <p:sp>
        <p:nvSpPr>
          <p:cNvPr id="8" name="Rectángulo 7"/>
          <p:cNvSpPr/>
          <p:nvPr userDrawn="1"/>
        </p:nvSpPr>
        <p:spPr>
          <a:xfrm>
            <a:off x="0" y="1593775"/>
            <a:ext cx="7978588" cy="1285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ctrTitle" hasCustomPrompt="1"/>
          </p:nvPr>
        </p:nvSpPr>
        <p:spPr>
          <a:xfrm>
            <a:off x="1081741" y="1661014"/>
            <a:ext cx="6672729" cy="1102519"/>
          </a:xfrm>
        </p:spPr>
        <p:txBody>
          <a:bodyPr>
            <a:normAutofit/>
          </a:bodyPr>
          <a:lstStyle>
            <a:lvl1pPr algn="l">
              <a:defRPr sz="3200">
                <a:solidFill>
                  <a:srgbClr val="FFFFFF"/>
                </a:solidFill>
              </a:defRPr>
            </a:lvl1pPr>
          </a:lstStyle>
          <a:p>
            <a:r>
              <a:rPr lang="es-ES_tradnl" dirty="0"/>
              <a:t>CLIC PARA EDITAR TÍTULO</a:t>
            </a:r>
            <a:endParaRPr lang="es-ES" dirty="0"/>
          </a:p>
        </p:txBody>
      </p:sp>
      <p:sp>
        <p:nvSpPr>
          <p:cNvPr id="9" name="Rectángulo 8"/>
          <p:cNvSpPr/>
          <p:nvPr userDrawn="1"/>
        </p:nvSpPr>
        <p:spPr>
          <a:xfrm>
            <a:off x="0" y="2879650"/>
            <a:ext cx="5715000" cy="340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Marcador de texto 4"/>
          <p:cNvSpPr>
            <a:spLocks noGrp="1"/>
          </p:cNvSpPr>
          <p:nvPr>
            <p:ph type="body" sz="quarter" idx="10" hasCustomPrompt="1"/>
          </p:nvPr>
        </p:nvSpPr>
        <p:spPr>
          <a:xfrm>
            <a:off x="1081741" y="2879651"/>
            <a:ext cx="4365918" cy="340173"/>
          </a:xfrm>
        </p:spPr>
        <p:txBody>
          <a:bodyPr anchor="ctr">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ES_tradnl" dirty="0"/>
              <a:t>Haga clic para incluir el nombre del presentador</a:t>
            </a:r>
            <a:endParaRPr lang="es-ES" dirty="0"/>
          </a:p>
        </p:txBody>
      </p:sp>
      <p:pic>
        <p:nvPicPr>
          <p:cNvPr id="12" name="Imagen 11">
            <a:extLst>
              <a:ext uri="{FF2B5EF4-FFF2-40B4-BE49-F238E27FC236}">
                <a16:creationId xmlns="" xmlns:a16="http://schemas.microsoft.com/office/drawing/2014/main" id="{EE1BF9E9-C6FF-474D-8375-1BCDB2C3A015}"/>
              </a:ext>
            </a:extLst>
          </p:cNvPr>
          <p:cNvPicPr>
            <a:picLocks noChangeAspect="1"/>
          </p:cNvPicPr>
          <p:nvPr userDrawn="1"/>
        </p:nvPicPr>
        <p:blipFill>
          <a:blip r:embed="rId3"/>
          <a:stretch>
            <a:fillRect/>
          </a:stretch>
        </p:blipFill>
        <p:spPr>
          <a:xfrm>
            <a:off x="5002017" y="3754244"/>
            <a:ext cx="3874352" cy="1152757"/>
          </a:xfrm>
          <a:prstGeom prst="rect">
            <a:avLst/>
          </a:prstGeom>
        </p:spPr>
      </p:pic>
    </p:spTree>
    <p:extLst>
      <p:ext uri="{BB962C8B-B14F-4D97-AF65-F5344CB8AC3E}">
        <p14:creationId xmlns:p14="http://schemas.microsoft.com/office/powerpoint/2010/main" val="3229366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dirty="0"/>
              <a:t>CLIC PARA EDITAR TÍTULO</a:t>
            </a:r>
            <a:endParaRPr lang="es-ES" dirty="0"/>
          </a:p>
        </p:txBody>
      </p:sp>
      <p:sp>
        <p:nvSpPr>
          <p:cNvPr id="3" name="Rectángulo 2"/>
          <p:cNvSpPr/>
          <p:nvPr userDrawn="1"/>
        </p:nvSpPr>
        <p:spPr>
          <a:xfrm>
            <a:off x="0" y="1063229"/>
            <a:ext cx="5715000" cy="340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Marcador de texto 6"/>
          <p:cNvSpPr>
            <a:spLocks noGrp="1"/>
          </p:cNvSpPr>
          <p:nvPr>
            <p:ph type="body" sz="quarter" idx="10" hasCustomPrompt="1"/>
          </p:nvPr>
        </p:nvSpPr>
        <p:spPr>
          <a:xfrm>
            <a:off x="457200" y="1063625"/>
            <a:ext cx="4902200" cy="339725"/>
          </a:xfrm>
        </p:spPr>
        <p:txBody>
          <a:bodyPr>
            <a:noAutofit/>
          </a:bodyPr>
          <a:lstStyle>
            <a:lvl1pPr marL="0" indent="0">
              <a:buNone/>
              <a:defRPr sz="1600">
                <a:solidFill>
                  <a:schemeClr val="bg1"/>
                </a:solidFill>
              </a:defRPr>
            </a:lvl1pPr>
          </a:lstStyle>
          <a:p>
            <a:r>
              <a:rPr lang="es-ES_tradnl" dirty="0"/>
              <a:t>CLIC PARA EDITAR SUBTÍTULO</a:t>
            </a:r>
            <a:endParaRPr lang="es-ES" dirty="0"/>
          </a:p>
        </p:txBody>
      </p:sp>
    </p:spTree>
    <p:extLst>
      <p:ext uri="{BB962C8B-B14F-4D97-AF65-F5344CB8AC3E}">
        <p14:creationId xmlns:p14="http://schemas.microsoft.com/office/powerpoint/2010/main" val="4038923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2" name="Rectángulo 1"/>
          <p:cNvSpPr/>
          <p:nvPr userDrawn="1"/>
        </p:nvSpPr>
        <p:spPr>
          <a:xfrm>
            <a:off x="-1" y="0"/>
            <a:ext cx="9144001" cy="1418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91617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sión de tema 1">
    <p:spTree>
      <p:nvGrpSpPr>
        <p:cNvPr id="1" name=""/>
        <p:cNvGrpSpPr/>
        <p:nvPr/>
      </p:nvGrpSpPr>
      <p:grpSpPr>
        <a:xfrm>
          <a:off x="0" y="0"/>
          <a:ext cx="0" cy="0"/>
          <a:chOff x="0" y="0"/>
          <a:chExt cx="0" cy="0"/>
        </a:xfrm>
      </p:grpSpPr>
      <p:sp>
        <p:nvSpPr>
          <p:cNvPr id="3" name="Rectángulo 2"/>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userDrawn="1"/>
        </p:nvSpPr>
        <p:spPr>
          <a:xfrm>
            <a:off x="0" y="992720"/>
            <a:ext cx="7978588" cy="2701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Título 1"/>
          <p:cNvSpPr>
            <a:spLocks noGrp="1"/>
          </p:cNvSpPr>
          <p:nvPr>
            <p:ph type="ctrTitle" hasCustomPrompt="1"/>
          </p:nvPr>
        </p:nvSpPr>
        <p:spPr>
          <a:xfrm>
            <a:off x="1386262" y="1312274"/>
            <a:ext cx="6368208" cy="2032704"/>
          </a:xfrm>
        </p:spPr>
        <p:txBody>
          <a:bodyPr>
            <a:normAutofit/>
          </a:bodyPr>
          <a:lstStyle>
            <a:lvl1pPr algn="l">
              <a:defRPr sz="3200">
                <a:solidFill>
                  <a:srgbClr val="FFFFFF"/>
                </a:solidFill>
              </a:defRPr>
            </a:lvl1pPr>
          </a:lstStyle>
          <a:p>
            <a:r>
              <a:rPr lang="es-ES_tradnl" dirty="0"/>
              <a:t>CLIC PARA EDITAR TÍTULO</a:t>
            </a:r>
            <a:endParaRPr lang="es-ES" dirty="0"/>
          </a:p>
        </p:txBody>
      </p:sp>
      <p:pic>
        <p:nvPicPr>
          <p:cNvPr id="8" name="Imagen 7" descr="2.png"/>
          <p:cNvPicPr>
            <a:picLocks noChangeAspect="1"/>
          </p:cNvPicPr>
          <p:nvPr userDrawn="1"/>
        </p:nvPicPr>
        <p:blipFill rotWithShape="1">
          <a:blip r:embed="rId2">
            <a:extLst>
              <a:ext uri="{28A0092B-C50C-407E-A947-70E740481C1C}">
                <a14:useLocalDpi xmlns:a14="http://schemas.microsoft.com/office/drawing/2010/main" val="0"/>
              </a:ext>
            </a:extLst>
          </a:blip>
          <a:srcRect t="19300" b="28181"/>
          <a:stretch/>
        </p:blipFill>
        <p:spPr>
          <a:xfrm>
            <a:off x="7471" y="992720"/>
            <a:ext cx="1104900" cy="2701298"/>
          </a:xfrm>
          <a:prstGeom prst="rect">
            <a:avLst/>
          </a:prstGeom>
        </p:spPr>
      </p:pic>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9289" y="4629282"/>
            <a:ext cx="1844711" cy="514217"/>
          </a:xfrm>
          <a:prstGeom prst="rect">
            <a:avLst/>
          </a:prstGeom>
        </p:spPr>
      </p:pic>
    </p:spTree>
    <p:extLst>
      <p:ext uri="{BB962C8B-B14F-4D97-AF65-F5344CB8AC3E}">
        <p14:creationId xmlns:p14="http://schemas.microsoft.com/office/powerpoint/2010/main" val="3442256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visión de tema 2">
    <p:spTree>
      <p:nvGrpSpPr>
        <p:cNvPr id="1" name=""/>
        <p:cNvGrpSpPr/>
        <p:nvPr/>
      </p:nvGrpSpPr>
      <p:grpSpPr>
        <a:xfrm>
          <a:off x="0" y="0"/>
          <a:ext cx="0" cy="0"/>
          <a:chOff x="0" y="0"/>
          <a:chExt cx="0" cy="0"/>
        </a:xfrm>
      </p:grpSpPr>
      <p:sp>
        <p:nvSpPr>
          <p:cNvPr id="5" name="Rectángulo 4"/>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Rectángulo 5"/>
          <p:cNvSpPr/>
          <p:nvPr userDrawn="1"/>
        </p:nvSpPr>
        <p:spPr>
          <a:xfrm>
            <a:off x="0" y="992720"/>
            <a:ext cx="7978588" cy="27012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Título 1"/>
          <p:cNvSpPr>
            <a:spLocks noGrp="1"/>
          </p:cNvSpPr>
          <p:nvPr>
            <p:ph type="ctrTitle" hasCustomPrompt="1"/>
          </p:nvPr>
        </p:nvSpPr>
        <p:spPr>
          <a:xfrm>
            <a:off x="1386262" y="1312274"/>
            <a:ext cx="6368208" cy="2032704"/>
          </a:xfrm>
        </p:spPr>
        <p:txBody>
          <a:bodyPr>
            <a:normAutofit/>
          </a:bodyPr>
          <a:lstStyle>
            <a:lvl1pPr algn="l">
              <a:defRPr sz="3200">
                <a:solidFill>
                  <a:srgbClr val="FFFFFF"/>
                </a:solidFill>
              </a:defRPr>
            </a:lvl1pPr>
          </a:lstStyle>
          <a:p>
            <a:r>
              <a:rPr lang="es-ES_tradnl" dirty="0"/>
              <a:t>CLIC PARA EDITAR TÍTULO</a:t>
            </a:r>
            <a:endParaRPr lang="es-ES" dirty="0"/>
          </a:p>
        </p:txBody>
      </p:sp>
      <p:pic>
        <p:nvPicPr>
          <p:cNvPr id="8" name="Imagen 7" descr="2.png"/>
          <p:cNvPicPr>
            <a:picLocks noChangeAspect="1"/>
          </p:cNvPicPr>
          <p:nvPr userDrawn="1"/>
        </p:nvPicPr>
        <p:blipFill rotWithShape="1">
          <a:blip r:embed="rId2">
            <a:alphaModFix/>
            <a:duotone>
              <a:schemeClr val="accent1">
                <a:shade val="45000"/>
                <a:satMod val="135000"/>
              </a:schemeClr>
              <a:prstClr val="white"/>
            </a:duotone>
            <a:extLst>
              <a:ext uri="{28A0092B-C50C-407E-A947-70E740481C1C}">
                <a14:useLocalDpi xmlns:a14="http://schemas.microsoft.com/office/drawing/2010/main" val="0"/>
              </a:ext>
            </a:extLst>
          </a:blip>
          <a:srcRect t="19300" b="28181"/>
          <a:stretch/>
        </p:blipFill>
        <p:spPr>
          <a:xfrm>
            <a:off x="7471" y="992720"/>
            <a:ext cx="1104900" cy="2701298"/>
          </a:xfrm>
          <a:prstGeom prst="rect">
            <a:avLst/>
          </a:prstGeom>
        </p:spPr>
      </p:pic>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9289" y="4629282"/>
            <a:ext cx="1844711" cy="514217"/>
          </a:xfrm>
          <a:prstGeom prst="rect">
            <a:avLst/>
          </a:prstGeom>
        </p:spPr>
      </p:pic>
    </p:spTree>
    <p:extLst>
      <p:ext uri="{BB962C8B-B14F-4D97-AF65-F5344CB8AC3E}">
        <p14:creationId xmlns:p14="http://schemas.microsoft.com/office/powerpoint/2010/main" val="1023423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visión de tema 3">
    <p:spTree>
      <p:nvGrpSpPr>
        <p:cNvPr id="1" name=""/>
        <p:cNvGrpSpPr/>
        <p:nvPr/>
      </p:nvGrpSpPr>
      <p:grpSpPr>
        <a:xfrm>
          <a:off x="0" y="0"/>
          <a:ext cx="0" cy="0"/>
          <a:chOff x="0" y="0"/>
          <a:chExt cx="0" cy="0"/>
        </a:xfrm>
      </p:grpSpPr>
      <p:sp>
        <p:nvSpPr>
          <p:cNvPr id="5" name="Rectángulo 4"/>
          <p:cNvSpPr/>
          <p:nvPr userDrawn="1"/>
        </p:nvSpPr>
        <p:spPr>
          <a:xfrm>
            <a:off x="0" y="0"/>
            <a:ext cx="9144000" cy="5143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Rectángulo 5"/>
          <p:cNvSpPr/>
          <p:nvPr userDrawn="1"/>
        </p:nvSpPr>
        <p:spPr>
          <a:xfrm>
            <a:off x="0" y="992720"/>
            <a:ext cx="7978588" cy="2701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Título 1"/>
          <p:cNvSpPr>
            <a:spLocks noGrp="1"/>
          </p:cNvSpPr>
          <p:nvPr>
            <p:ph type="ctrTitle" hasCustomPrompt="1"/>
          </p:nvPr>
        </p:nvSpPr>
        <p:spPr>
          <a:xfrm>
            <a:off x="1386262" y="1312274"/>
            <a:ext cx="6368208" cy="2032704"/>
          </a:xfrm>
        </p:spPr>
        <p:txBody>
          <a:bodyPr>
            <a:normAutofit/>
          </a:bodyPr>
          <a:lstStyle>
            <a:lvl1pPr algn="l">
              <a:defRPr sz="3200">
                <a:solidFill>
                  <a:srgbClr val="FFFFFF"/>
                </a:solidFill>
              </a:defRPr>
            </a:lvl1pPr>
          </a:lstStyle>
          <a:p>
            <a:r>
              <a:rPr lang="es-ES_tradnl" dirty="0"/>
              <a:t>CLIC PARA EDITAR TÍTULO</a:t>
            </a:r>
            <a:endParaRPr lang="es-ES" dirty="0"/>
          </a:p>
        </p:txBody>
      </p:sp>
      <p:pic>
        <p:nvPicPr>
          <p:cNvPr id="8" name="Imagen 7" descr="2.png"/>
          <p:cNvPicPr>
            <a:picLocks noChangeAspect="1"/>
          </p:cNvPicPr>
          <p:nvPr userDrawn="1"/>
        </p:nvPicPr>
        <p:blipFill rotWithShape="1">
          <a:blip r:embed="rId2">
            <a:biLevel thresh="25000"/>
            <a:alphaModFix amt="51000"/>
            <a:extLst>
              <a:ext uri="{28A0092B-C50C-407E-A947-70E740481C1C}">
                <a14:useLocalDpi xmlns:a14="http://schemas.microsoft.com/office/drawing/2010/main" val="0"/>
              </a:ext>
            </a:extLst>
          </a:blip>
          <a:srcRect t="19300" b="28181"/>
          <a:stretch/>
        </p:blipFill>
        <p:spPr>
          <a:xfrm>
            <a:off x="7471" y="992720"/>
            <a:ext cx="1104900" cy="2701298"/>
          </a:xfrm>
          <a:prstGeom prst="rect">
            <a:avLst/>
          </a:prstGeom>
        </p:spPr>
      </p:pic>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9289" y="4629282"/>
            <a:ext cx="1844711" cy="514217"/>
          </a:xfrm>
          <a:prstGeom prst="rect">
            <a:avLst/>
          </a:prstGeom>
        </p:spPr>
      </p:pic>
    </p:spTree>
    <p:extLst>
      <p:ext uri="{BB962C8B-B14F-4D97-AF65-F5344CB8AC3E}">
        <p14:creationId xmlns:p14="http://schemas.microsoft.com/office/powerpoint/2010/main" val="1009889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imágenes">
    <p:spTree>
      <p:nvGrpSpPr>
        <p:cNvPr id="1" name=""/>
        <p:cNvGrpSpPr/>
        <p:nvPr/>
      </p:nvGrpSpPr>
      <p:grpSpPr>
        <a:xfrm>
          <a:off x="0" y="0"/>
          <a:ext cx="0" cy="0"/>
          <a:chOff x="0" y="0"/>
          <a:chExt cx="0" cy="0"/>
        </a:xfrm>
      </p:grpSpPr>
      <p:sp>
        <p:nvSpPr>
          <p:cNvPr id="6" name="Rectángulo 5"/>
          <p:cNvSpPr/>
          <p:nvPr userDrawn="1"/>
        </p:nvSpPr>
        <p:spPr>
          <a:xfrm>
            <a:off x="0" y="0"/>
            <a:ext cx="9144000" cy="13089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Marcador de posición de imagen 2"/>
          <p:cNvSpPr>
            <a:spLocks noGrp="1"/>
          </p:cNvSpPr>
          <p:nvPr>
            <p:ph type="pic" idx="1"/>
          </p:nvPr>
        </p:nvSpPr>
        <p:spPr>
          <a:xfrm>
            <a:off x="251618" y="284955"/>
            <a:ext cx="2700337" cy="40409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8" name="Marcador de posición de imagen 2"/>
          <p:cNvSpPr>
            <a:spLocks noGrp="1"/>
          </p:cNvSpPr>
          <p:nvPr>
            <p:ph type="pic" idx="10"/>
          </p:nvPr>
        </p:nvSpPr>
        <p:spPr>
          <a:xfrm>
            <a:off x="3221832" y="284955"/>
            <a:ext cx="2700337" cy="40409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9" name="Marcador de posición de imagen 2"/>
          <p:cNvSpPr>
            <a:spLocks noGrp="1"/>
          </p:cNvSpPr>
          <p:nvPr>
            <p:ph type="pic" idx="11"/>
          </p:nvPr>
        </p:nvSpPr>
        <p:spPr>
          <a:xfrm>
            <a:off x="6197603" y="284955"/>
            <a:ext cx="2700337" cy="40409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Tree>
    <p:extLst>
      <p:ext uri="{BB962C8B-B14F-4D97-AF65-F5344CB8AC3E}">
        <p14:creationId xmlns:p14="http://schemas.microsoft.com/office/powerpoint/2010/main" val="18732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54985"/>
            <a:ext cx="8229600" cy="857250"/>
          </a:xfrm>
        </p:spPr>
        <p:txBody>
          <a:bodyPr/>
          <a:lstStyle>
            <a:lvl1pPr>
              <a:defRPr>
                <a:solidFill>
                  <a:schemeClr val="bg1"/>
                </a:solidFill>
              </a:defRPr>
            </a:lvl1pPr>
          </a:lstStyle>
          <a:p>
            <a:r>
              <a:rPr lang="es-ES_tradnl" dirty="0"/>
              <a:t>CLIC PARA EDITAR TÍTULO</a:t>
            </a:r>
            <a:endParaRPr lang="es-ES" dirty="0"/>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61275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dirty="0"/>
              <a:t>CLIC PARA EDITAR TÍTULO</a:t>
            </a:r>
            <a:endParaRPr lang="es-ES" dirty="0"/>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pic>
        <p:nvPicPr>
          <p:cNvPr id="9" name="Imagen 8" descr="Logos-blanc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4550" y="4251082"/>
            <a:ext cx="1979854" cy="529887"/>
          </a:xfrm>
          <a:prstGeom prst="rect">
            <a:avLst/>
          </a:prstGeom>
        </p:spPr>
      </p:pic>
      <p:pic>
        <p:nvPicPr>
          <p:cNvPr id="6" name="Imagen 5" descr="Logos-blanc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550" y="4251082"/>
            <a:ext cx="1979854" cy="529887"/>
          </a:xfrm>
          <a:prstGeom prst="rect">
            <a:avLst/>
          </a:prstGeom>
        </p:spPr>
      </p:pic>
    </p:spTree>
    <p:extLst>
      <p:ext uri="{BB962C8B-B14F-4D97-AF65-F5344CB8AC3E}">
        <p14:creationId xmlns:p14="http://schemas.microsoft.com/office/powerpoint/2010/main" val="24273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dirty="0"/>
              <a:t>CLIC PARA EDITAR TÍTULO</a:t>
            </a:r>
            <a:endParaRPr lang="es-ES" dirty="0"/>
          </a:p>
        </p:txBody>
      </p:sp>
    </p:spTree>
    <p:extLst>
      <p:ext uri="{BB962C8B-B14F-4D97-AF65-F5344CB8AC3E}">
        <p14:creationId xmlns:p14="http://schemas.microsoft.com/office/powerpoint/2010/main" val="136284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2" name="Rectángulo 1"/>
          <p:cNvSpPr/>
          <p:nvPr/>
        </p:nvSpPr>
        <p:spPr>
          <a:xfrm>
            <a:off x="0" y="0"/>
            <a:ext cx="9144000" cy="1278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noFill/>
            </a:endParaRPr>
          </a:p>
        </p:txBody>
      </p:sp>
      <p:sp>
        <p:nvSpPr>
          <p:cNvPr id="3" name="Rectángulo 2"/>
          <p:cNvSpPr/>
          <p:nvPr userDrawn="1"/>
        </p:nvSpPr>
        <p:spPr>
          <a:xfrm>
            <a:off x="-1" y="0"/>
            <a:ext cx="9144001" cy="1418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9814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sión de tema 1">
    <p:spTree>
      <p:nvGrpSpPr>
        <p:cNvPr id="1" name=""/>
        <p:cNvGrpSpPr/>
        <p:nvPr/>
      </p:nvGrpSpPr>
      <p:grpSpPr>
        <a:xfrm>
          <a:off x="0" y="0"/>
          <a:ext cx="0" cy="0"/>
          <a:chOff x="0" y="0"/>
          <a:chExt cx="0" cy="0"/>
        </a:xfrm>
      </p:grpSpPr>
      <p:sp>
        <p:nvSpPr>
          <p:cNvPr id="3" name="Rectángulo 2"/>
          <p:cNvSpPr/>
          <p:nvPr/>
        </p:nvSpPr>
        <p:spPr>
          <a:xfrm>
            <a:off x="0" y="0"/>
            <a:ext cx="9144000" cy="47224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Título 1"/>
          <p:cNvSpPr>
            <a:spLocks noGrp="1"/>
          </p:cNvSpPr>
          <p:nvPr>
            <p:ph type="title" hasCustomPrompt="1"/>
          </p:nvPr>
        </p:nvSpPr>
        <p:spPr>
          <a:xfrm>
            <a:off x="457200" y="1156496"/>
            <a:ext cx="8229600" cy="2307570"/>
          </a:xfrm>
        </p:spPr>
        <p:txBody>
          <a:bodyPr>
            <a:noAutofit/>
          </a:bodyPr>
          <a:lstStyle>
            <a:lvl1pPr>
              <a:defRPr sz="4400" b="0">
                <a:solidFill>
                  <a:srgbClr val="FFFFFF"/>
                </a:solidFill>
              </a:defRPr>
            </a:lvl1pPr>
          </a:lstStyle>
          <a:p>
            <a:r>
              <a:rPr lang="es-ES_tradnl" dirty="0"/>
              <a:t>CLIC PARA EDITAR TÍTULO</a:t>
            </a:r>
            <a:endParaRPr lang="es-ES" dirty="0"/>
          </a:p>
        </p:txBody>
      </p:sp>
      <p:sp>
        <p:nvSpPr>
          <p:cNvPr id="5" name="Rectángulo 4"/>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Rectángulo 5"/>
          <p:cNvSpPr/>
          <p:nvPr userDrawn="1"/>
        </p:nvSpPr>
        <p:spPr>
          <a:xfrm>
            <a:off x="0" y="992720"/>
            <a:ext cx="7978588" cy="2701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Imagen 6" descr="2.png"/>
          <p:cNvPicPr>
            <a:picLocks noChangeAspect="1"/>
          </p:cNvPicPr>
          <p:nvPr userDrawn="1"/>
        </p:nvPicPr>
        <p:blipFill rotWithShape="1">
          <a:blip r:embed="rId2">
            <a:extLst>
              <a:ext uri="{28A0092B-C50C-407E-A947-70E740481C1C}">
                <a14:useLocalDpi xmlns:a14="http://schemas.microsoft.com/office/drawing/2010/main" val="0"/>
              </a:ext>
            </a:extLst>
          </a:blip>
          <a:srcRect t="19300" b="28181"/>
          <a:stretch/>
        </p:blipFill>
        <p:spPr>
          <a:xfrm>
            <a:off x="7471" y="992720"/>
            <a:ext cx="1104900" cy="2701298"/>
          </a:xfrm>
          <a:prstGeom prst="rect">
            <a:avLst/>
          </a:prstGeom>
        </p:spPr>
      </p:pic>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9289" y="4629282"/>
            <a:ext cx="1844711" cy="514217"/>
          </a:xfrm>
          <a:prstGeom prst="rect">
            <a:avLst/>
          </a:prstGeom>
        </p:spPr>
      </p:pic>
    </p:spTree>
    <p:extLst>
      <p:ext uri="{BB962C8B-B14F-4D97-AF65-F5344CB8AC3E}">
        <p14:creationId xmlns:p14="http://schemas.microsoft.com/office/powerpoint/2010/main" val="346458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sión de tema 2">
    <p:spTree>
      <p:nvGrpSpPr>
        <p:cNvPr id="1" name=""/>
        <p:cNvGrpSpPr/>
        <p:nvPr/>
      </p:nvGrpSpPr>
      <p:grpSpPr>
        <a:xfrm>
          <a:off x="0" y="0"/>
          <a:ext cx="0" cy="0"/>
          <a:chOff x="0" y="0"/>
          <a:chExt cx="0" cy="0"/>
        </a:xfrm>
      </p:grpSpPr>
      <p:sp>
        <p:nvSpPr>
          <p:cNvPr id="3" name="Rectángulo 2"/>
          <p:cNvSpPr/>
          <p:nvPr/>
        </p:nvSpPr>
        <p:spPr>
          <a:xfrm>
            <a:off x="0" y="0"/>
            <a:ext cx="9144000" cy="472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Título 1"/>
          <p:cNvSpPr>
            <a:spLocks noGrp="1"/>
          </p:cNvSpPr>
          <p:nvPr>
            <p:ph type="title" hasCustomPrompt="1"/>
          </p:nvPr>
        </p:nvSpPr>
        <p:spPr>
          <a:xfrm>
            <a:off x="457200" y="1156496"/>
            <a:ext cx="8229600" cy="2307570"/>
          </a:xfrm>
        </p:spPr>
        <p:txBody>
          <a:bodyPr>
            <a:noAutofit/>
          </a:bodyPr>
          <a:lstStyle>
            <a:lvl1pPr>
              <a:defRPr sz="4400" b="0">
                <a:solidFill>
                  <a:schemeClr val="bg2"/>
                </a:solidFill>
              </a:defRPr>
            </a:lvl1pPr>
          </a:lstStyle>
          <a:p>
            <a:r>
              <a:rPr lang="es-ES_tradnl" dirty="0"/>
              <a:t>CLIC PARA EDITAR TÍTULO</a:t>
            </a:r>
            <a:endParaRPr lang="es-ES" dirty="0"/>
          </a:p>
        </p:txBody>
      </p:sp>
      <p:sp>
        <p:nvSpPr>
          <p:cNvPr id="5" name="Rectángulo 4"/>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Rectángulo 5"/>
          <p:cNvSpPr/>
          <p:nvPr userDrawn="1"/>
        </p:nvSpPr>
        <p:spPr>
          <a:xfrm>
            <a:off x="0" y="992720"/>
            <a:ext cx="7978588" cy="27012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Imagen 6" descr="2.png"/>
          <p:cNvPicPr>
            <a:picLocks noChangeAspect="1"/>
          </p:cNvPicPr>
          <p:nvPr userDrawn="1"/>
        </p:nvPicPr>
        <p:blipFill rotWithShape="1">
          <a:blip r:embed="rId2">
            <a:alphaModFix/>
            <a:duotone>
              <a:schemeClr val="accent1">
                <a:shade val="45000"/>
                <a:satMod val="135000"/>
              </a:schemeClr>
              <a:prstClr val="white"/>
            </a:duotone>
            <a:extLst>
              <a:ext uri="{28A0092B-C50C-407E-A947-70E740481C1C}">
                <a14:useLocalDpi xmlns:a14="http://schemas.microsoft.com/office/drawing/2010/main" val="0"/>
              </a:ext>
            </a:extLst>
          </a:blip>
          <a:srcRect t="19300" b="28181"/>
          <a:stretch/>
        </p:blipFill>
        <p:spPr>
          <a:xfrm>
            <a:off x="7471" y="992720"/>
            <a:ext cx="1104900" cy="2701298"/>
          </a:xfrm>
          <a:prstGeom prst="rect">
            <a:avLst/>
          </a:prstGeom>
        </p:spPr>
      </p:pic>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9289" y="4629282"/>
            <a:ext cx="1844711" cy="514217"/>
          </a:xfrm>
          <a:prstGeom prst="rect">
            <a:avLst/>
          </a:prstGeom>
        </p:spPr>
      </p:pic>
    </p:spTree>
    <p:extLst>
      <p:ext uri="{BB962C8B-B14F-4D97-AF65-F5344CB8AC3E}">
        <p14:creationId xmlns:p14="http://schemas.microsoft.com/office/powerpoint/2010/main" val="359214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sión de tema 3">
    <p:spTree>
      <p:nvGrpSpPr>
        <p:cNvPr id="1" name=""/>
        <p:cNvGrpSpPr/>
        <p:nvPr/>
      </p:nvGrpSpPr>
      <p:grpSpPr>
        <a:xfrm>
          <a:off x="0" y="0"/>
          <a:ext cx="0" cy="0"/>
          <a:chOff x="0" y="0"/>
          <a:chExt cx="0" cy="0"/>
        </a:xfrm>
      </p:grpSpPr>
      <p:sp>
        <p:nvSpPr>
          <p:cNvPr id="3" name="Rectángulo 2"/>
          <p:cNvSpPr/>
          <p:nvPr/>
        </p:nvSpPr>
        <p:spPr>
          <a:xfrm>
            <a:off x="0" y="0"/>
            <a:ext cx="9144000" cy="4722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Título 1"/>
          <p:cNvSpPr>
            <a:spLocks noGrp="1"/>
          </p:cNvSpPr>
          <p:nvPr>
            <p:ph type="title" hasCustomPrompt="1"/>
          </p:nvPr>
        </p:nvSpPr>
        <p:spPr>
          <a:xfrm>
            <a:off x="457200" y="1156496"/>
            <a:ext cx="8229600" cy="2307570"/>
          </a:xfrm>
        </p:spPr>
        <p:txBody>
          <a:bodyPr>
            <a:noAutofit/>
          </a:bodyPr>
          <a:lstStyle>
            <a:lvl1pPr>
              <a:defRPr sz="4400" b="0">
                <a:solidFill>
                  <a:schemeClr val="accent1"/>
                </a:solidFill>
              </a:defRPr>
            </a:lvl1pPr>
          </a:lstStyle>
          <a:p>
            <a:r>
              <a:rPr lang="es-ES_tradnl" dirty="0"/>
              <a:t>CLIC PARA EDITAR TÍTULO</a:t>
            </a:r>
            <a:endParaRPr lang="es-ES" dirty="0"/>
          </a:p>
        </p:txBody>
      </p:sp>
      <p:sp>
        <p:nvSpPr>
          <p:cNvPr id="5" name="Rectángulo 4"/>
          <p:cNvSpPr/>
          <p:nvPr userDrawn="1"/>
        </p:nvSpPr>
        <p:spPr>
          <a:xfrm>
            <a:off x="0" y="0"/>
            <a:ext cx="9144000" cy="5143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Rectángulo 5"/>
          <p:cNvSpPr/>
          <p:nvPr userDrawn="1"/>
        </p:nvSpPr>
        <p:spPr>
          <a:xfrm>
            <a:off x="0" y="992720"/>
            <a:ext cx="7978588" cy="2701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Imagen 6" descr="2.png"/>
          <p:cNvPicPr>
            <a:picLocks noChangeAspect="1"/>
          </p:cNvPicPr>
          <p:nvPr userDrawn="1"/>
        </p:nvPicPr>
        <p:blipFill rotWithShape="1">
          <a:blip r:embed="rId2">
            <a:biLevel thresh="25000"/>
            <a:alphaModFix amt="51000"/>
            <a:extLst>
              <a:ext uri="{28A0092B-C50C-407E-A947-70E740481C1C}">
                <a14:useLocalDpi xmlns:a14="http://schemas.microsoft.com/office/drawing/2010/main" val="0"/>
              </a:ext>
            </a:extLst>
          </a:blip>
          <a:srcRect t="19300" b="28181"/>
          <a:stretch/>
        </p:blipFill>
        <p:spPr>
          <a:xfrm>
            <a:off x="7471" y="992720"/>
            <a:ext cx="1104900" cy="2701298"/>
          </a:xfrm>
          <a:prstGeom prst="rect">
            <a:avLst/>
          </a:prstGeom>
        </p:spPr>
      </p:pic>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9289" y="4629282"/>
            <a:ext cx="1844711" cy="514217"/>
          </a:xfrm>
          <a:prstGeom prst="rect">
            <a:avLst/>
          </a:prstGeom>
        </p:spPr>
      </p:pic>
    </p:spTree>
    <p:extLst>
      <p:ext uri="{BB962C8B-B14F-4D97-AF65-F5344CB8AC3E}">
        <p14:creationId xmlns:p14="http://schemas.microsoft.com/office/powerpoint/2010/main" val="83682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lvl1pPr>
          </a:lstStyle>
          <a:p>
            <a:r>
              <a:rPr lang="es-ES_tradnl" dirty="0"/>
              <a:t>CLIC PARA EDITAR TÍTULO</a:t>
            </a:r>
            <a:endParaRPr lang="es-ES" dirty="0"/>
          </a:p>
        </p:txBody>
      </p:sp>
      <p:sp>
        <p:nvSpPr>
          <p:cNvPr id="3" name="Marcador de texto 2"/>
          <p:cNvSpPr>
            <a:spLocks noGrp="1"/>
          </p:cNvSpPr>
          <p:nvPr>
            <p:ph type="body" idx="1"/>
          </p:nvPr>
        </p:nvSpPr>
        <p:spPr>
          <a:xfrm>
            <a:off x="457200" y="1556135"/>
            <a:ext cx="4040188"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62961"/>
            <a:ext cx="4040188" cy="2123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6" y="1556135"/>
            <a:ext cx="4041775"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6" y="2162961"/>
            <a:ext cx="4041775" cy="2123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68936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ángulo 4"/>
          <p:cNvSpPr/>
          <p:nvPr/>
        </p:nvSpPr>
        <p:spPr>
          <a:xfrm>
            <a:off x="0" y="0"/>
            <a:ext cx="9144000" cy="9744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noFill/>
            </a:endParaRPr>
          </a:p>
        </p:txBody>
      </p:sp>
      <p:sp>
        <p:nvSpPr>
          <p:cNvPr id="2" name="Marcador de título 1"/>
          <p:cNvSpPr>
            <a:spLocks noGrp="1"/>
          </p:cNvSpPr>
          <p:nvPr>
            <p:ph type="title"/>
          </p:nvPr>
        </p:nvSpPr>
        <p:spPr>
          <a:xfrm>
            <a:off x="457200" y="54985"/>
            <a:ext cx="8229600" cy="857250"/>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dirty="0" err="1"/>
              <a:t>Hasdfga</a:t>
            </a:r>
            <a:r>
              <a:rPr lang="es-ES_tradnl" dirty="0"/>
              <a:t>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pic>
        <p:nvPicPr>
          <p:cNvPr id="4" name="Imagen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4714875"/>
            <a:ext cx="9144000" cy="428625"/>
          </a:xfrm>
          <a:prstGeom prst="rect">
            <a:avLst/>
          </a:prstGeom>
        </p:spPr>
      </p:pic>
      <p:sp>
        <p:nvSpPr>
          <p:cNvPr id="6" name="Rectángulo 5"/>
          <p:cNvSpPr/>
          <p:nvPr userDrawn="1"/>
        </p:nvSpPr>
        <p:spPr>
          <a:xfrm>
            <a:off x="0" y="205980"/>
            <a:ext cx="7978588" cy="857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Imagen 6" descr="logo-pie-de-pagina.jp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299289" y="4629282"/>
            <a:ext cx="1844711" cy="514218"/>
          </a:xfrm>
          <a:prstGeom prst="rect">
            <a:avLst/>
          </a:prstGeom>
        </p:spPr>
      </p:pic>
    </p:spTree>
    <p:extLst>
      <p:ext uri="{BB962C8B-B14F-4D97-AF65-F5344CB8AC3E}">
        <p14:creationId xmlns:p14="http://schemas.microsoft.com/office/powerpoint/2010/main" val="13513676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54" r:id="rId14"/>
    <p:sldLayoutId id="2147483659" r:id="rId15"/>
    <p:sldLayoutId id="2147483658" r:id="rId16"/>
    <p:sldLayoutId id="2147483660" r:id="rId17"/>
    <p:sldLayoutId id="2147483661" r:id="rId18"/>
    <p:sldLayoutId id="2147483655" r:id="rId19"/>
  </p:sldLayoutIdLst>
  <p:txStyles>
    <p:titleStyle>
      <a:lvl1pPr algn="l" defTabSz="457200" rtl="0" eaLnBrk="1" latinLnBrk="0" hangingPunct="1">
        <a:spcBef>
          <a:spcPct val="0"/>
        </a:spcBef>
        <a:buNone/>
        <a:defRPr sz="28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2.jp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3.png"/><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3.png"/><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3.png"/><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rbarboza@dgan.go.c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jp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jp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p:txBody>
          <a:bodyPr>
            <a:normAutofit fontScale="90000"/>
          </a:bodyPr>
          <a:lstStyle/>
          <a:p>
            <a:r>
              <a:rPr lang="es-ES_tradnl" dirty="0"/>
              <a:t>TRANSFERENCIAS DE DOCUMENTOS CON VALOR CIENTÍFICO CULTURAL AL ARCHIVO NACIONAL DE COSTA </a:t>
            </a:r>
            <a:r>
              <a:rPr lang="es-ES_tradnl" dirty="0" smtClean="0"/>
              <a:t>RICA</a:t>
            </a:r>
            <a:endParaRPr lang="es-ES" dirty="0"/>
          </a:p>
        </p:txBody>
      </p:sp>
      <p:sp>
        <p:nvSpPr>
          <p:cNvPr id="7" name="Marcador de texto 6"/>
          <p:cNvSpPr>
            <a:spLocks noGrp="1"/>
          </p:cNvSpPr>
          <p:nvPr>
            <p:ph type="body" sz="quarter" idx="10"/>
          </p:nvPr>
        </p:nvSpPr>
        <p:spPr>
          <a:xfrm>
            <a:off x="968724" y="2834055"/>
            <a:ext cx="5185495" cy="449176"/>
          </a:xfrm>
        </p:spPr>
        <p:txBody>
          <a:bodyPr/>
          <a:lstStyle/>
          <a:p>
            <a:r>
              <a:rPr lang="es-ES" sz="1400" dirty="0" smtClean="0"/>
              <a:t>Gabriela Moya Jiménez, Departamento Archivo Histórico (2021)</a:t>
            </a:r>
            <a:endParaRPr lang="es-ES" sz="1400" dirty="0"/>
          </a:p>
        </p:txBody>
      </p:sp>
    </p:spTree>
    <p:extLst>
      <p:ext uri="{BB962C8B-B14F-4D97-AF65-F5344CB8AC3E}">
        <p14:creationId xmlns:p14="http://schemas.microsoft.com/office/powerpoint/2010/main" val="2101475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8AD205-B554-4B66-9322-E38D1355998F}"/>
              </a:ext>
            </a:extLst>
          </p:cNvPr>
          <p:cNvSpPr>
            <a:spLocks noGrp="1"/>
          </p:cNvSpPr>
          <p:nvPr>
            <p:ph type="title"/>
          </p:nvPr>
        </p:nvSpPr>
        <p:spPr>
          <a:xfrm>
            <a:off x="-580489" y="54985"/>
            <a:ext cx="8229600" cy="857250"/>
          </a:xfrm>
        </p:spPr>
        <p:txBody>
          <a:bodyPr anchor="ctr">
            <a:normAutofit/>
          </a:bodyPr>
          <a:lstStyle/>
          <a:p>
            <a:pPr algn="ctr"/>
            <a:r>
              <a:rPr lang="es-MX" b="1" dirty="0"/>
              <a:t>Requisitos para ambos tipos de transferencias</a:t>
            </a:r>
            <a:endParaRPr lang="es-CR" dirty="0"/>
          </a:p>
        </p:txBody>
      </p:sp>
      <p:graphicFrame>
        <p:nvGraphicFramePr>
          <p:cNvPr id="6" name="Diagrama 5"/>
          <p:cNvGraphicFramePr/>
          <p:nvPr>
            <p:extLst>
              <p:ext uri="{D42A27DB-BD31-4B8C-83A1-F6EECF244321}">
                <p14:modId xmlns:p14="http://schemas.microsoft.com/office/powerpoint/2010/main" val="2223455704"/>
              </p:ext>
            </p:extLst>
          </p:nvPr>
        </p:nvGraphicFramePr>
        <p:xfrm>
          <a:off x="648392" y="697691"/>
          <a:ext cx="683029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2375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8AD205-B554-4B66-9322-E38D1355998F}"/>
              </a:ext>
            </a:extLst>
          </p:cNvPr>
          <p:cNvSpPr>
            <a:spLocks noGrp="1"/>
          </p:cNvSpPr>
          <p:nvPr>
            <p:ph type="title"/>
          </p:nvPr>
        </p:nvSpPr>
        <p:spPr>
          <a:xfrm>
            <a:off x="-609600" y="157727"/>
            <a:ext cx="8229600" cy="857250"/>
          </a:xfrm>
        </p:spPr>
        <p:txBody>
          <a:bodyPr anchor="ctr">
            <a:normAutofit/>
          </a:bodyPr>
          <a:lstStyle/>
          <a:p>
            <a:pPr algn="ctr"/>
            <a:r>
              <a:rPr lang="es-MX" b="1" dirty="0"/>
              <a:t>Requisitos para ambos tipos de transferencias</a:t>
            </a:r>
            <a:endParaRPr lang="es-CR" dirty="0"/>
          </a:p>
        </p:txBody>
      </p:sp>
      <p:graphicFrame>
        <p:nvGraphicFramePr>
          <p:cNvPr id="6" name="Diagrama 5"/>
          <p:cNvGraphicFramePr/>
          <p:nvPr>
            <p:extLst>
              <p:ext uri="{D42A27DB-BD31-4B8C-83A1-F6EECF244321}">
                <p14:modId xmlns:p14="http://schemas.microsoft.com/office/powerpoint/2010/main" val="1216612633"/>
              </p:ext>
            </p:extLst>
          </p:nvPr>
        </p:nvGraphicFramePr>
        <p:xfrm>
          <a:off x="1524000" y="69769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xmlns="" id="{DA7196B3-EB90-4E69-9EC7-EC448F942E89}"/>
              </a:ext>
            </a:extLst>
          </p:cNvPr>
          <p:cNvPicPr>
            <a:picLocks noChangeAspect="1"/>
          </p:cNvPicPr>
          <p:nvPr/>
        </p:nvPicPr>
        <p:blipFill rotWithShape="1">
          <a:blip r:embed="rId7"/>
          <a:srcRect r="23261" b="1"/>
          <a:stretch/>
        </p:blipFill>
        <p:spPr>
          <a:xfrm>
            <a:off x="332508" y="2363932"/>
            <a:ext cx="1460031" cy="1227166"/>
          </a:xfrm>
          <a:prstGeom prst="rect">
            <a:avLst/>
          </a:prstGeom>
          <a:noFill/>
        </p:spPr>
      </p:pic>
    </p:spTree>
    <p:extLst>
      <p:ext uri="{BB962C8B-B14F-4D97-AF65-F5344CB8AC3E}">
        <p14:creationId xmlns:p14="http://schemas.microsoft.com/office/powerpoint/2010/main" val="3239035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8AD205-B554-4B66-9322-E38D1355998F}"/>
              </a:ext>
            </a:extLst>
          </p:cNvPr>
          <p:cNvSpPr>
            <a:spLocks noGrp="1"/>
          </p:cNvSpPr>
          <p:nvPr>
            <p:ph type="title"/>
          </p:nvPr>
        </p:nvSpPr>
        <p:spPr>
          <a:xfrm>
            <a:off x="-609600" y="92468"/>
            <a:ext cx="8229600" cy="857250"/>
          </a:xfrm>
        </p:spPr>
        <p:txBody>
          <a:bodyPr anchor="ctr">
            <a:normAutofit/>
          </a:bodyPr>
          <a:lstStyle/>
          <a:p>
            <a:pPr algn="ctr"/>
            <a:r>
              <a:rPr lang="es-MX" b="1" dirty="0"/>
              <a:t>Requisitos para ambos tipos de transferencias</a:t>
            </a:r>
            <a:endParaRPr lang="es-CR" dirty="0"/>
          </a:p>
        </p:txBody>
      </p:sp>
      <p:graphicFrame>
        <p:nvGraphicFramePr>
          <p:cNvPr id="6" name="Diagrama 5"/>
          <p:cNvGraphicFramePr/>
          <p:nvPr>
            <p:extLst>
              <p:ext uri="{D42A27DB-BD31-4B8C-83A1-F6EECF244321}">
                <p14:modId xmlns:p14="http://schemas.microsoft.com/office/powerpoint/2010/main" val="3522288282"/>
              </p:ext>
            </p:extLst>
          </p:nvPr>
        </p:nvGraphicFramePr>
        <p:xfrm>
          <a:off x="1524000" y="69769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6055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8AD205-B554-4B66-9322-E38D1355998F}"/>
              </a:ext>
            </a:extLst>
          </p:cNvPr>
          <p:cNvSpPr>
            <a:spLocks noGrp="1"/>
          </p:cNvSpPr>
          <p:nvPr>
            <p:ph type="title"/>
          </p:nvPr>
        </p:nvSpPr>
        <p:spPr>
          <a:xfrm>
            <a:off x="-609600" y="157727"/>
            <a:ext cx="8229600" cy="857250"/>
          </a:xfrm>
        </p:spPr>
        <p:txBody>
          <a:bodyPr anchor="ctr">
            <a:normAutofit/>
          </a:bodyPr>
          <a:lstStyle/>
          <a:p>
            <a:pPr algn="ctr"/>
            <a:r>
              <a:rPr lang="es-MX" b="1" dirty="0"/>
              <a:t>Requisitos para ambos tipos de transferencias</a:t>
            </a:r>
            <a:endParaRPr lang="es-CR" dirty="0"/>
          </a:p>
        </p:txBody>
      </p:sp>
      <p:graphicFrame>
        <p:nvGraphicFramePr>
          <p:cNvPr id="6" name="Diagrama 5"/>
          <p:cNvGraphicFramePr/>
          <p:nvPr>
            <p:extLst>
              <p:ext uri="{D42A27DB-BD31-4B8C-83A1-F6EECF244321}">
                <p14:modId xmlns:p14="http://schemas.microsoft.com/office/powerpoint/2010/main" val="809078406"/>
              </p:ext>
            </p:extLst>
          </p:nvPr>
        </p:nvGraphicFramePr>
        <p:xfrm>
          <a:off x="1524000" y="69769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8064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8AD205-B554-4B66-9322-E38D1355998F}"/>
              </a:ext>
            </a:extLst>
          </p:cNvPr>
          <p:cNvSpPr>
            <a:spLocks noGrp="1"/>
          </p:cNvSpPr>
          <p:nvPr>
            <p:ph type="title"/>
          </p:nvPr>
        </p:nvSpPr>
        <p:spPr>
          <a:xfrm>
            <a:off x="-609600" y="147453"/>
            <a:ext cx="8229600" cy="857250"/>
          </a:xfrm>
        </p:spPr>
        <p:txBody>
          <a:bodyPr anchor="ctr">
            <a:normAutofit/>
          </a:bodyPr>
          <a:lstStyle/>
          <a:p>
            <a:pPr algn="ctr"/>
            <a:r>
              <a:rPr lang="es-MX" b="1" dirty="0"/>
              <a:t>Requisitos para ambos tipos de transferencias</a:t>
            </a:r>
            <a:endParaRPr lang="es-CR" dirty="0"/>
          </a:p>
        </p:txBody>
      </p:sp>
      <p:graphicFrame>
        <p:nvGraphicFramePr>
          <p:cNvPr id="6" name="Diagrama 5"/>
          <p:cNvGraphicFramePr/>
          <p:nvPr>
            <p:extLst>
              <p:ext uri="{D42A27DB-BD31-4B8C-83A1-F6EECF244321}">
                <p14:modId xmlns:p14="http://schemas.microsoft.com/office/powerpoint/2010/main" val="668958631"/>
              </p:ext>
            </p:extLst>
          </p:nvPr>
        </p:nvGraphicFramePr>
        <p:xfrm>
          <a:off x="1524000" y="69769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3289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8AD205-B554-4B66-9322-E38D1355998F}"/>
              </a:ext>
            </a:extLst>
          </p:cNvPr>
          <p:cNvSpPr>
            <a:spLocks noGrp="1"/>
          </p:cNvSpPr>
          <p:nvPr>
            <p:ph type="title"/>
          </p:nvPr>
        </p:nvSpPr>
        <p:spPr>
          <a:xfrm>
            <a:off x="-642135" y="202564"/>
            <a:ext cx="8229600" cy="857250"/>
          </a:xfrm>
        </p:spPr>
        <p:txBody>
          <a:bodyPr anchor="ctr">
            <a:normAutofit/>
          </a:bodyPr>
          <a:lstStyle/>
          <a:p>
            <a:pPr algn="ctr"/>
            <a:r>
              <a:rPr lang="es-MX" b="1" dirty="0"/>
              <a:t>Requisitos para ambos tipos de transferencias</a:t>
            </a:r>
            <a:endParaRPr lang="es-CR" dirty="0"/>
          </a:p>
        </p:txBody>
      </p:sp>
      <p:graphicFrame>
        <p:nvGraphicFramePr>
          <p:cNvPr id="6" name="Diagrama 5"/>
          <p:cNvGraphicFramePr/>
          <p:nvPr>
            <p:extLst>
              <p:ext uri="{D42A27DB-BD31-4B8C-83A1-F6EECF244321}">
                <p14:modId xmlns:p14="http://schemas.microsoft.com/office/powerpoint/2010/main" val="3566585052"/>
              </p:ext>
            </p:extLst>
          </p:nvPr>
        </p:nvGraphicFramePr>
        <p:xfrm>
          <a:off x="457200" y="631189"/>
          <a:ext cx="64922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Imagen que contiene interior, tabla, libro, escritorio&#10;&#10;Descripción generada automáticamente">
            <a:extLst>
              <a:ext uri="{FF2B5EF4-FFF2-40B4-BE49-F238E27FC236}">
                <a16:creationId xmlns:a16="http://schemas.microsoft.com/office/drawing/2014/main" xmlns="" id="{14E7B197-C584-4301-9CD1-9E86CFEFBA00}"/>
              </a:ext>
            </a:extLst>
          </p:cNvPr>
          <p:cNvPicPr>
            <a:picLocks noChangeAspect="1"/>
          </p:cNvPicPr>
          <p:nvPr/>
        </p:nvPicPr>
        <p:blipFill rotWithShape="1">
          <a:blip r:embed="rId7"/>
          <a:srcRect l="14346" r="32709"/>
          <a:stretch/>
        </p:blipFill>
        <p:spPr>
          <a:xfrm>
            <a:off x="7408550" y="2277687"/>
            <a:ext cx="1489700" cy="1252103"/>
          </a:xfrm>
          <a:prstGeom prst="rect">
            <a:avLst/>
          </a:prstGeom>
          <a:noFill/>
        </p:spPr>
      </p:pic>
    </p:spTree>
    <p:extLst>
      <p:ext uri="{BB962C8B-B14F-4D97-AF65-F5344CB8AC3E}">
        <p14:creationId xmlns:p14="http://schemas.microsoft.com/office/powerpoint/2010/main" val="556041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8AD205-B554-4B66-9322-E38D1355998F}"/>
              </a:ext>
            </a:extLst>
          </p:cNvPr>
          <p:cNvSpPr>
            <a:spLocks noGrp="1"/>
          </p:cNvSpPr>
          <p:nvPr>
            <p:ph type="title"/>
          </p:nvPr>
        </p:nvSpPr>
        <p:spPr>
          <a:xfrm>
            <a:off x="-594361" y="202564"/>
            <a:ext cx="8229600" cy="857250"/>
          </a:xfrm>
        </p:spPr>
        <p:txBody>
          <a:bodyPr anchor="ctr">
            <a:normAutofit/>
          </a:bodyPr>
          <a:lstStyle/>
          <a:p>
            <a:pPr algn="ctr"/>
            <a:r>
              <a:rPr lang="es-MX" b="1" dirty="0"/>
              <a:t>Requisitos para ambos tipos de transferencias</a:t>
            </a:r>
            <a:endParaRPr lang="es-CR" dirty="0"/>
          </a:p>
        </p:txBody>
      </p:sp>
      <p:graphicFrame>
        <p:nvGraphicFramePr>
          <p:cNvPr id="6" name="Diagrama 5"/>
          <p:cNvGraphicFramePr/>
          <p:nvPr>
            <p:extLst>
              <p:ext uri="{D42A27DB-BD31-4B8C-83A1-F6EECF244321}">
                <p14:modId xmlns:p14="http://schemas.microsoft.com/office/powerpoint/2010/main" val="2239889500"/>
              </p:ext>
            </p:extLst>
          </p:nvPr>
        </p:nvGraphicFramePr>
        <p:xfrm>
          <a:off x="706581" y="631189"/>
          <a:ext cx="562771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Imagen que contiene interior, tabla, libro, escritorio&#10;&#10;Descripción generada automáticamente">
            <a:extLst>
              <a:ext uri="{FF2B5EF4-FFF2-40B4-BE49-F238E27FC236}">
                <a16:creationId xmlns:a16="http://schemas.microsoft.com/office/drawing/2014/main" xmlns="" id="{14E7B197-C584-4301-9CD1-9E86CFEFBA00}"/>
              </a:ext>
            </a:extLst>
          </p:cNvPr>
          <p:cNvPicPr>
            <a:picLocks noChangeAspect="1"/>
          </p:cNvPicPr>
          <p:nvPr/>
        </p:nvPicPr>
        <p:blipFill rotWithShape="1">
          <a:blip r:embed="rId7"/>
          <a:srcRect l="14346" r="32709"/>
          <a:stretch/>
        </p:blipFill>
        <p:spPr>
          <a:xfrm>
            <a:off x="7408550" y="2277687"/>
            <a:ext cx="1489700" cy="1252103"/>
          </a:xfrm>
          <a:prstGeom prst="rect">
            <a:avLst/>
          </a:prstGeom>
          <a:noFill/>
        </p:spPr>
      </p:pic>
    </p:spTree>
    <p:extLst>
      <p:ext uri="{BB962C8B-B14F-4D97-AF65-F5344CB8AC3E}">
        <p14:creationId xmlns:p14="http://schemas.microsoft.com/office/powerpoint/2010/main" val="1294971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8AD205-B554-4B66-9322-E38D1355998F}"/>
              </a:ext>
            </a:extLst>
          </p:cNvPr>
          <p:cNvSpPr>
            <a:spLocks noGrp="1"/>
          </p:cNvSpPr>
          <p:nvPr>
            <p:ph type="title"/>
          </p:nvPr>
        </p:nvSpPr>
        <p:spPr>
          <a:xfrm>
            <a:off x="-693506" y="202564"/>
            <a:ext cx="8229600" cy="857250"/>
          </a:xfrm>
        </p:spPr>
        <p:txBody>
          <a:bodyPr anchor="ctr">
            <a:normAutofit/>
          </a:bodyPr>
          <a:lstStyle/>
          <a:p>
            <a:pPr algn="ctr"/>
            <a:r>
              <a:rPr lang="es-MX" b="1" dirty="0"/>
              <a:t>Requisitos para ambos tipos de transferencias</a:t>
            </a:r>
            <a:endParaRPr lang="es-CR" dirty="0"/>
          </a:p>
        </p:txBody>
      </p:sp>
      <p:graphicFrame>
        <p:nvGraphicFramePr>
          <p:cNvPr id="6" name="Diagrama 5"/>
          <p:cNvGraphicFramePr/>
          <p:nvPr>
            <p:extLst>
              <p:ext uri="{D42A27DB-BD31-4B8C-83A1-F6EECF244321}">
                <p14:modId xmlns:p14="http://schemas.microsoft.com/office/powerpoint/2010/main" val="1483945576"/>
              </p:ext>
            </p:extLst>
          </p:nvPr>
        </p:nvGraphicFramePr>
        <p:xfrm>
          <a:off x="706581" y="631189"/>
          <a:ext cx="562771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Imagen que contiene interior, tabla, libro, escritorio&#10;&#10;Descripción generada automáticamente">
            <a:extLst>
              <a:ext uri="{FF2B5EF4-FFF2-40B4-BE49-F238E27FC236}">
                <a16:creationId xmlns:a16="http://schemas.microsoft.com/office/drawing/2014/main" xmlns="" id="{14E7B197-C584-4301-9CD1-9E86CFEFBA00}"/>
              </a:ext>
            </a:extLst>
          </p:cNvPr>
          <p:cNvPicPr>
            <a:picLocks noChangeAspect="1"/>
          </p:cNvPicPr>
          <p:nvPr/>
        </p:nvPicPr>
        <p:blipFill rotWithShape="1">
          <a:blip r:embed="rId7"/>
          <a:srcRect l="14346" r="32709"/>
          <a:stretch/>
        </p:blipFill>
        <p:spPr>
          <a:xfrm>
            <a:off x="7408550" y="2277687"/>
            <a:ext cx="1489700" cy="1252103"/>
          </a:xfrm>
          <a:prstGeom prst="rect">
            <a:avLst/>
          </a:prstGeom>
          <a:noFill/>
        </p:spPr>
      </p:pic>
    </p:spTree>
    <p:extLst>
      <p:ext uri="{BB962C8B-B14F-4D97-AF65-F5344CB8AC3E}">
        <p14:creationId xmlns:p14="http://schemas.microsoft.com/office/powerpoint/2010/main" val="2945662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6D0663-9C08-4B69-A720-128E6D29F0C1}"/>
              </a:ext>
            </a:extLst>
          </p:cNvPr>
          <p:cNvSpPr>
            <a:spLocks noGrp="1"/>
          </p:cNvSpPr>
          <p:nvPr>
            <p:ph type="title"/>
          </p:nvPr>
        </p:nvSpPr>
        <p:spPr>
          <a:xfrm>
            <a:off x="0" y="145287"/>
            <a:ext cx="7397393" cy="857250"/>
          </a:xfrm>
        </p:spPr>
        <p:txBody>
          <a:bodyPr anchor="ctr">
            <a:normAutofit fontScale="90000"/>
          </a:bodyPr>
          <a:lstStyle/>
          <a:p>
            <a:r>
              <a:rPr lang="es-MX" b="1" dirty="0"/>
              <a:t>¿</a:t>
            </a:r>
            <a:r>
              <a:rPr lang="es-MX" b="1" dirty="0" smtClean="0"/>
              <a:t>Qué presentar el día asignado para entregar los documentos?</a:t>
            </a:r>
            <a:endParaRPr lang="es-CR" dirty="0"/>
          </a:p>
        </p:txBody>
      </p:sp>
      <p:sp>
        <p:nvSpPr>
          <p:cNvPr id="3" name="Marcador de contenido 2">
            <a:extLst>
              <a:ext uri="{FF2B5EF4-FFF2-40B4-BE49-F238E27FC236}">
                <a16:creationId xmlns:a16="http://schemas.microsoft.com/office/drawing/2014/main" xmlns="" id="{36D29B02-3507-4092-A5CF-FD252E442FF7}"/>
              </a:ext>
            </a:extLst>
          </p:cNvPr>
          <p:cNvSpPr>
            <a:spLocks noGrp="1"/>
          </p:cNvSpPr>
          <p:nvPr>
            <p:ph sz="half" idx="1"/>
          </p:nvPr>
        </p:nvSpPr>
        <p:spPr>
          <a:xfrm>
            <a:off x="2685011" y="1399656"/>
            <a:ext cx="5020887" cy="2814896"/>
          </a:xfrm>
        </p:spPr>
        <p:txBody>
          <a:bodyPr>
            <a:normAutofit fontScale="92500" lnSpcReduction="10000"/>
          </a:bodyPr>
          <a:lstStyle/>
          <a:p>
            <a:pPr marL="342900" lvl="0" indent="-342900" algn="just">
              <a:lnSpc>
                <a:spcPct val="90000"/>
              </a:lnSpc>
              <a:spcBef>
                <a:spcPts val="1800"/>
              </a:spcBef>
              <a:spcAft>
                <a:spcPts val="0"/>
              </a:spcAft>
              <a:buFont typeface="Wingdings" panose="05000000000000000000" pitchFamily="2" charset="2"/>
              <a:buChar char=""/>
            </a:pPr>
            <a:r>
              <a:rPr lang="es-CR" sz="1800" i="0" dirty="0" smtClean="0">
                <a:effectLst/>
              </a:rPr>
              <a:t>Un </a:t>
            </a:r>
            <a:r>
              <a:rPr lang="es-CR" sz="1800" i="0" dirty="0">
                <a:effectLst/>
              </a:rPr>
              <a:t>oficio (papel o firmado digitalmente) indicando la entrega de los documentos, así como los instrumentos descriptivos que pertenecen a los documentos declarados con valor científico cultural. </a:t>
            </a:r>
            <a:endParaRPr lang="es-CR" sz="1800" i="0" dirty="0" smtClean="0">
              <a:effectLst/>
            </a:endParaRPr>
          </a:p>
          <a:p>
            <a:pPr marL="0" lvl="0" indent="0" algn="just">
              <a:lnSpc>
                <a:spcPct val="90000"/>
              </a:lnSpc>
              <a:spcBef>
                <a:spcPts val="1800"/>
              </a:spcBef>
              <a:spcAft>
                <a:spcPts val="0"/>
              </a:spcAft>
              <a:buNone/>
            </a:pPr>
            <a:endParaRPr lang="es-CR" sz="1800" i="1" dirty="0">
              <a:effectLst/>
            </a:endParaRPr>
          </a:p>
          <a:p>
            <a:pPr lvl="0" algn="just"/>
            <a:r>
              <a:rPr lang="es-CR" sz="1800" dirty="0" smtClean="0"/>
              <a:t>La </a:t>
            </a:r>
            <a:r>
              <a:rPr lang="es-CR" sz="1800" dirty="0"/>
              <a:t>lista de remisión (un ejemplar en papel y uno electrónico el cual es el que se remite previamente para la revisión de la descripción</a:t>
            </a:r>
            <a:r>
              <a:rPr lang="es-CR" sz="1800" dirty="0" smtClean="0"/>
              <a:t>). No se debe eliminar, ocultar o incluir campos en la lista de remisión.</a:t>
            </a:r>
            <a:endParaRPr lang="es-CR" sz="1800" dirty="0"/>
          </a:p>
          <a:p>
            <a:pPr algn="just">
              <a:lnSpc>
                <a:spcPct val="90000"/>
              </a:lnSpc>
            </a:pPr>
            <a:endParaRPr lang="es-CR" sz="1300" dirty="0"/>
          </a:p>
        </p:txBody>
      </p:sp>
      <p:pic>
        <p:nvPicPr>
          <p:cNvPr id="6" name="Imagen 5" descr="Imagen que contiene tabla, interior, hombre, computer&#10;&#10;Descripción generada automáticamente">
            <a:extLst>
              <a:ext uri="{FF2B5EF4-FFF2-40B4-BE49-F238E27FC236}">
                <a16:creationId xmlns:a16="http://schemas.microsoft.com/office/drawing/2014/main" xmlns="" id="{9C57DB63-93F4-4E4C-9627-2ECF70FD32F6}"/>
              </a:ext>
            </a:extLst>
          </p:cNvPr>
          <p:cNvPicPr>
            <a:picLocks noChangeAspect="1"/>
          </p:cNvPicPr>
          <p:nvPr/>
        </p:nvPicPr>
        <p:blipFill rotWithShape="1">
          <a:blip r:embed="rId2"/>
          <a:srcRect r="5" b="3947"/>
          <a:stretch/>
        </p:blipFill>
        <p:spPr>
          <a:xfrm>
            <a:off x="864524" y="1938424"/>
            <a:ext cx="1539151" cy="1293667"/>
          </a:xfrm>
          <a:prstGeom prst="rect">
            <a:avLst/>
          </a:prstGeom>
          <a:noFill/>
        </p:spPr>
      </p:pic>
    </p:spTree>
    <p:extLst>
      <p:ext uri="{BB962C8B-B14F-4D97-AF65-F5344CB8AC3E}">
        <p14:creationId xmlns:p14="http://schemas.microsoft.com/office/powerpoint/2010/main" val="66886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A9E1A9-C1AF-48E7-BBDD-E85F4BA17432}"/>
              </a:ext>
            </a:extLst>
          </p:cNvPr>
          <p:cNvSpPr>
            <a:spLocks noGrp="1"/>
          </p:cNvSpPr>
          <p:nvPr>
            <p:ph type="title"/>
          </p:nvPr>
        </p:nvSpPr>
        <p:spPr>
          <a:xfrm>
            <a:off x="0" y="219372"/>
            <a:ext cx="8229600" cy="857250"/>
          </a:xfrm>
        </p:spPr>
        <p:txBody>
          <a:bodyPr anchor="ctr">
            <a:normAutofit/>
          </a:bodyPr>
          <a:lstStyle/>
          <a:p>
            <a:r>
              <a:rPr lang="es-MX" b="1" dirty="0" smtClean="0"/>
              <a:t>Cotejo de los documentos</a:t>
            </a:r>
            <a:endParaRPr lang="es-CR" dirty="0"/>
          </a:p>
        </p:txBody>
      </p:sp>
      <p:sp>
        <p:nvSpPr>
          <p:cNvPr id="3" name="Marcador de contenido 2">
            <a:extLst>
              <a:ext uri="{FF2B5EF4-FFF2-40B4-BE49-F238E27FC236}">
                <a16:creationId xmlns:a16="http://schemas.microsoft.com/office/drawing/2014/main" xmlns="" id="{2820C078-1AC4-4DB8-A22B-7DE445C1A81F}"/>
              </a:ext>
            </a:extLst>
          </p:cNvPr>
          <p:cNvSpPr>
            <a:spLocks noGrp="1"/>
          </p:cNvSpPr>
          <p:nvPr>
            <p:ph sz="half" idx="1"/>
          </p:nvPr>
        </p:nvSpPr>
        <p:spPr>
          <a:xfrm>
            <a:off x="3316778" y="1200151"/>
            <a:ext cx="5370022" cy="3394472"/>
          </a:xfrm>
        </p:spPr>
        <p:txBody>
          <a:bodyPr>
            <a:normAutofit/>
          </a:bodyPr>
          <a:lstStyle/>
          <a:p>
            <a:pPr marL="342900" lvl="0" indent="-342900" algn="just">
              <a:lnSpc>
                <a:spcPct val="90000"/>
              </a:lnSpc>
              <a:spcBef>
                <a:spcPts val="1800"/>
              </a:spcBef>
              <a:spcAft>
                <a:spcPts val="0"/>
              </a:spcAft>
              <a:buFont typeface="Wingdings" panose="05000000000000000000" pitchFamily="2" charset="2"/>
              <a:buChar char=""/>
            </a:pPr>
            <a:r>
              <a:rPr lang="es-CR" sz="1800" i="0" dirty="0" smtClean="0">
                <a:effectLst/>
              </a:rPr>
              <a:t>Designar </a:t>
            </a:r>
            <a:r>
              <a:rPr lang="es-CR" sz="1800" i="0" dirty="0">
                <a:effectLst/>
              </a:rPr>
              <a:t>a una persona funcionaria del archivo central de la institución, que haya tenido relación con el proceso de preparación de la transferencia de los </a:t>
            </a:r>
            <a:r>
              <a:rPr lang="es-CR" sz="1800" i="0" dirty="0" smtClean="0">
                <a:effectLst/>
              </a:rPr>
              <a:t>documentos.</a:t>
            </a:r>
          </a:p>
          <a:p>
            <a:pPr marL="342900" lvl="0" indent="-342900" algn="just">
              <a:lnSpc>
                <a:spcPct val="90000"/>
              </a:lnSpc>
              <a:spcBef>
                <a:spcPts val="1800"/>
              </a:spcBef>
              <a:spcAft>
                <a:spcPts val="0"/>
              </a:spcAft>
              <a:buFont typeface="Wingdings" panose="05000000000000000000" pitchFamily="2" charset="2"/>
              <a:buChar char=""/>
            </a:pPr>
            <a:r>
              <a:rPr lang="es-CR" sz="1800" i="0" dirty="0" smtClean="0">
                <a:effectLst/>
              </a:rPr>
              <a:t>Si </a:t>
            </a:r>
            <a:r>
              <a:rPr lang="es-CR" sz="1800" i="0" dirty="0">
                <a:effectLst/>
              </a:rPr>
              <a:t>el día de cotejo por alguna razón no se finaliza la revisión de los documentos, solamente quedarán en el Archivo Nacional lo </a:t>
            </a:r>
            <a:r>
              <a:rPr lang="es-CR" sz="1800" i="0" dirty="0" smtClean="0">
                <a:effectLst/>
              </a:rPr>
              <a:t>cotejado</a:t>
            </a:r>
            <a:r>
              <a:rPr lang="es-CR" sz="1800" dirty="0" smtClean="0"/>
              <a:t>.</a:t>
            </a:r>
          </a:p>
          <a:p>
            <a:pPr algn="just">
              <a:lnSpc>
                <a:spcPct val="90000"/>
              </a:lnSpc>
              <a:spcBef>
                <a:spcPts val="1800"/>
              </a:spcBef>
              <a:buFont typeface="Wingdings" panose="05000000000000000000" pitchFamily="2" charset="2"/>
              <a:buChar char=""/>
            </a:pPr>
            <a:r>
              <a:rPr lang="es-CR" sz="1800" dirty="0"/>
              <a:t>Durante el cotejo se corregirán anomalías detectadas, sin embargo, si estas son muchas o de difícil </a:t>
            </a:r>
            <a:r>
              <a:rPr lang="es-CR" sz="1800" dirty="0" smtClean="0"/>
              <a:t>corrección </a:t>
            </a:r>
            <a:r>
              <a:rPr lang="es-CR" sz="1800" dirty="0"/>
              <a:t>se devolverá la transferencia para su corrección en la institución remitente.</a:t>
            </a:r>
            <a:endParaRPr lang="es-CR" sz="1800" i="1" dirty="0"/>
          </a:p>
          <a:p>
            <a:pPr lvl="0" algn="just">
              <a:lnSpc>
                <a:spcPct val="90000"/>
              </a:lnSpc>
              <a:spcBef>
                <a:spcPts val="1800"/>
              </a:spcBef>
              <a:buFont typeface="Wingdings" panose="05000000000000000000" pitchFamily="2" charset="2"/>
              <a:buChar char=""/>
            </a:pPr>
            <a:endParaRPr lang="es-CR" sz="1800" dirty="0" smtClean="0"/>
          </a:p>
          <a:p>
            <a:pPr marL="342900" lvl="0" indent="-342900" algn="just">
              <a:lnSpc>
                <a:spcPct val="90000"/>
              </a:lnSpc>
              <a:spcBef>
                <a:spcPts val="1800"/>
              </a:spcBef>
              <a:spcAft>
                <a:spcPts val="0"/>
              </a:spcAft>
              <a:buFont typeface="Wingdings" panose="05000000000000000000" pitchFamily="2" charset="2"/>
              <a:buChar char=""/>
            </a:pPr>
            <a:endParaRPr lang="es-CR" sz="1500" dirty="0"/>
          </a:p>
        </p:txBody>
      </p:sp>
      <p:pic>
        <p:nvPicPr>
          <p:cNvPr id="8" name="Imagen 7" descr="Imagen que contiene biblioteca, cuarto&#10;&#10;Descripción generada automáticamente">
            <a:extLst>
              <a:ext uri="{FF2B5EF4-FFF2-40B4-BE49-F238E27FC236}">
                <a16:creationId xmlns:a16="http://schemas.microsoft.com/office/drawing/2014/main" xmlns="" id="{38C02FC1-B003-4F22-AD30-89C533F6A6B1}"/>
              </a:ext>
            </a:extLst>
          </p:cNvPr>
          <p:cNvPicPr>
            <a:picLocks noChangeAspect="1"/>
          </p:cNvPicPr>
          <p:nvPr/>
        </p:nvPicPr>
        <p:blipFill>
          <a:blip r:embed="rId2"/>
          <a:stretch>
            <a:fillRect/>
          </a:stretch>
        </p:blipFill>
        <p:spPr>
          <a:xfrm>
            <a:off x="457200" y="1624100"/>
            <a:ext cx="2550073" cy="1883871"/>
          </a:xfrm>
          <a:prstGeom prst="rect">
            <a:avLst/>
          </a:prstGeom>
        </p:spPr>
      </p:pic>
    </p:spTree>
    <p:extLst>
      <p:ext uri="{BB962C8B-B14F-4D97-AF65-F5344CB8AC3E}">
        <p14:creationId xmlns:p14="http://schemas.microsoft.com/office/powerpoint/2010/main" val="1755375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chor="ctr">
            <a:normAutofit/>
          </a:bodyPr>
          <a:lstStyle/>
          <a:p>
            <a:r>
              <a:rPr lang="es-ES" b="1" dirty="0" smtClean="0"/>
              <a:t>Charla dirigida a</a:t>
            </a:r>
            <a:r>
              <a:rPr lang="es-ES" dirty="0" smtClean="0"/>
              <a:t>:</a:t>
            </a:r>
            <a:endParaRPr lang="es-ES" dirty="0"/>
          </a:p>
        </p:txBody>
      </p:sp>
      <p:sp>
        <p:nvSpPr>
          <p:cNvPr id="5" name="Marcador de contenido 4"/>
          <p:cNvSpPr>
            <a:spLocks noGrp="1"/>
          </p:cNvSpPr>
          <p:nvPr>
            <p:ph sz="half" idx="1"/>
          </p:nvPr>
        </p:nvSpPr>
        <p:spPr/>
        <p:txBody>
          <a:bodyPr>
            <a:normAutofit/>
          </a:bodyPr>
          <a:lstStyle/>
          <a:p>
            <a:pPr>
              <a:lnSpc>
                <a:spcPct val="90000"/>
              </a:lnSpc>
            </a:pPr>
            <a:endParaRPr lang="es-ES" sz="2400" dirty="0"/>
          </a:p>
          <a:p>
            <a:pPr>
              <a:lnSpc>
                <a:spcPct val="90000"/>
              </a:lnSpc>
            </a:pPr>
            <a:r>
              <a:rPr lang="es-ES" sz="2400" dirty="0"/>
              <a:t>Personas encargadas de Archivos Centrales</a:t>
            </a:r>
          </a:p>
          <a:p>
            <a:pPr>
              <a:lnSpc>
                <a:spcPct val="90000"/>
              </a:lnSpc>
            </a:pPr>
            <a:endParaRPr lang="es-ES" sz="2400" dirty="0"/>
          </a:p>
          <a:p>
            <a:pPr>
              <a:lnSpc>
                <a:spcPct val="90000"/>
              </a:lnSpc>
            </a:pPr>
            <a:r>
              <a:rPr lang="es-ES" sz="2400" dirty="0"/>
              <a:t>Personas involucradas en el trámite de transferencias al Archivo Nacional</a:t>
            </a:r>
          </a:p>
        </p:txBody>
      </p:sp>
      <p:pic>
        <p:nvPicPr>
          <p:cNvPr id="3" name="Imagen 2" descr="Mujer sentada en un escritorio&#10;&#10;Descripción generada automáticamente">
            <a:extLst>
              <a:ext uri="{FF2B5EF4-FFF2-40B4-BE49-F238E27FC236}">
                <a16:creationId xmlns:a16="http://schemas.microsoft.com/office/drawing/2014/main" xmlns="" id="{4D33752D-98C8-4E93-A86A-16F36794EF67}"/>
              </a:ext>
            </a:extLst>
          </p:cNvPr>
          <p:cNvPicPr>
            <a:picLocks noChangeAspect="1"/>
          </p:cNvPicPr>
          <p:nvPr/>
        </p:nvPicPr>
        <p:blipFill rotWithShape="1">
          <a:blip r:embed="rId2"/>
          <a:srcRect l="931" r="7756" b="1"/>
          <a:stretch/>
        </p:blipFill>
        <p:spPr>
          <a:xfrm>
            <a:off x="457200" y="1200151"/>
            <a:ext cx="4038600" cy="3394472"/>
          </a:xfrm>
          <a:prstGeom prst="rect">
            <a:avLst/>
          </a:prstGeom>
          <a:noFill/>
        </p:spPr>
      </p:pic>
      <p:sp>
        <p:nvSpPr>
          <p:cNvPr id="6" name="Marcador de contenido 4"/>
          <p:cNvSpPr>
            <a:spLocks noGrp="1"/>
          </p:cNvSpPr>
          <p:nvPr>
            <p:ph sz="half" idx="2"/>
          </p:nvPr>
        </p:nvSpPr>
        <p:spPr>
          <a:xfrm>
            <a:off x="4648200" y="1200151"/>
            <a:ext cx="4038600" cy="3394472"/>
          </a:xfrm>
        </p:spPr>
        <p:txBody>
          <a:bodyPr>
            <a:normAutofit/>
          </a:bodyPr>
          <a:lstStyle/>
          <a:p>
            <a:pPr>
              <a:lnSpc>
                <a:spcPct val="90000"/>
              </a:lnSpc>
            </a:pPr>
            <a:endParaRPr lang="es-ES" sz="2400" dirty="0"/>
          </a:p>
          <a:p>
            <a:pPr>
              <a:lnSpc>
                <a:spcPct val="90000"/>
              </a:lnSpc>
            </a:pPr>
            <a:r>
              <a:rPr lang="es-ES" sz="2400" dirty="0"/>
              <a:t>Personas encargadas de Archivos Centrales</a:t>
            </a:r>
          </a:p>
          <a:p>
            <a:pPr>
              <a:lnSpc>
                <a:spcPct val="90000"/>
              </a:lnSpc>
            </a:pPr>
            <a:endParaRPr lang="es-ES" sz="2400" dirty="0"/>
          </a:p>
          <a:p>
            <a:pPr>
              <a:lnSpc>
                <a:spcPct val="90000"/>
              </a:lnSpc>
            </a:pPr>
            <a:r>
              <a:rPr lang="es-ES" sz="2400" dirty="0"/>
              <a:t>Personas involucradas en el trámite de transferencias al Archivo Nacional</a:t>
            </a:r>
          </a:p>
        </p:txBody>
      </p:sp>
    </p:spTree>
    <p:extLst>
      <p:ext uri="{BB962C8B-B14F-4D97-AF65-F5344CB8AC3E}">
        <p14:creationId xmlns:p14="http://schemas.microsoft.com/office/powerpoint/2010/main" val="2169953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CDB010-35BA-4FD2-BCDE-9CCEB6900B57}"/>
              </a:ext>
            </a:extLst>
          </p:cNvPr>
          <p:cNvSpPr>
            <a:spLocks noGrp="1"/>
          </p:cNvSpPr>
          <p:nvPr>
            <p:ph type="title"/>
          </p:nvPr>
        </p:nvSpPr>
        <p:spPr>
          <a:xfrm>
            <a:off x="-118153" y="207777"/>
            <a:ext cx="5261955" cy="630074"/>
          </a:xfrm>
        </p:spPr>
        <p:txBody>
          <a:bodyPr anchor="b">
            <a:noAutofit/>
          </a:bodyPr>
          <a:lstStyle/>
          <a:p>
            <a:pPr algn="ctr"/>
            <a:r>
              <a:rPr lang="es-MX" sz="2800" b="1" dirty="0" smtClean="0"/>
              <a:t>Plantillas descriptivas existentes</a:t>
            </a:r>
            <a:endParaRPr lang="es-CR" sz="2800" b="1" dirty="0"/>
          </a:p>
        </p:txBody>
      </p:sp>
      <p:graphicFrame>
        <p:nvGraphicFramePr>
          <p:cNvPr id="6" name="Diagrama 5"/>
          <p:cNvGraphicFramePr/>
          <p:nvPr>
            <p:extLst>
              <p:ext uri="{D42A27DB-BD31-4B8C-83A1-F6EECF244321}">
                <p14:modId xmlns:p14="http://schemas.microsoft.com/office/powerpoint/2010/main" val="1890373603"/>
              </p:ext>
            </p:extLst>
          </p:nvPr>
        </p:nvGraphicFramePr>
        <p:xfrm>
          <a:off x="1729766" y="1109608"/>
          <a:ext cx="5688176" cy="3796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895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245B55AA-24FE-4F18-A54D-508747AA5084}"/>
              </a:ext>
            </a:extLst>
          </p:cNvPr>
          <p:cNvSpPr>
            <a:spLocks noGrp="1"/>
          </p:cNvSpPr>
          <p:nvPr>
            <p:ph idx="1"/>
          </p:nvPr>
        </p:nvSpPr>
        <p:spPr>
          <a:xfrm>
            <a:off x="63127" y="238393"/>
            <a:ext cx="7407667" cy="867123"/>
          </a:xfrm>
        </p:spPr>
        <p:txBody>
          <a:bodyPr>
            <a:normAutofit/>
          </a:bodyPr>
          <a:lstStyle/>
          <a:p>
            <a:pPr marL="0" indent="0">
              <a:buNone/>
            </a:pPr>
            <a:r>
              <a:rPr lang="es-ES" dirty="0" smtClean="0">
                <a:solidFill>
                  <a:schemeClr val="bg1"/>
                </a:solidFill>
              </a:rPr>
              <a:t>Plantilla de documentos textuales</a:t>
            </a:r>
            <a:endParaRPr lang="es-CR" dirty="0">
              <a:solidFill>
                <a:schemeClr val="bg1"/>
              </a:solidFill>
            </a:endParaRPr>
          </a:p>
        </p:txBody>
      </p:sp>
      <p:pic>
        <p:nvPicPr>
          <p:cNvPr id="2" name="Imagen 1"/>
          <p:cNvPicPr>
            <a:picLocks noChangeAspect="1"/>
          </p:cNvPicPr>
          <p:nvPr/>
        </p:nvPicPr>
        <p:blipFill rotWithShape="1">
          <a:blip r:embed="rId2"/>
          <a:srcRect t="6587" r="4937" b="37595"/>
          <a:stretch/>
        </p:blipFill>
        <p:spPr>
          <a:xfrm>
            <a:off x="63127" y="828114"/>
            <a:ext cx="9173340" cy="3113069"/>
          </a:xfrm>
          <a:prstGeom prst="rect">
            <a:avLst/>
          </a:prstGeom>
        </p:spPr>
      </p:pic>
      <p:sp>
        <p:nvSpPr>
          <p:cNvPr id="6" name="Rectángulo 5"/>
          <p:cNvSpPr/>
          <p:nvPr/>
        </p:nvSpPr>
        <p:spPr>
          <a:xfrm>
            <a:off x="159250" y="3977711"/>
            <a:ext cx="7104579" cy="830997"/>
          </a:xfrm>
          <a:prstGeom prst="rect">
            <a:avLst/>
          </a:prstGeom>
        </p:spPr>
        <p:txBody>
          <a:bodyPr wrap="square">
            <a:spAutoFit/>
          </a:bodyPr>
          <a:lstStyle/>
          <a:p>
            <a:r>
              <a:rPr lang="es-CR" sz="1200" b="1" dirty="0" smtClean="0"/>
              <a:t>Esta plantilla y las de documentos especiales, las encuentran en el sitio Web del Archivo Nacional en la siguiente dirección, específicamente ingresando al apartado de </a:t>
            </a:r>
            <a:r>
              <a:rPr lang="es-ES" sz="1200" b="1" dirty="0" smtClean="0"/>
              <a:t>TRANSFERENCIA </a:t>
            </a:r>
            <a:r>
              <a:rPr lang="es-ES" sz="1200" b="1" dirty="0"/>
              <a:t>Y DONACIÓN DE </a:t>
            </a:r>
            <a:r>
              <a:rPr lang="es-ES" sz="1200" b="1" dirty="0" smtClean="0"/>
              <a:t>DOCUMENTOS: </a:t>
            </a:r>
            <a:r>
              <a:rPr lang="es-CR" sz="1200" b="1" dirty="0" smtClean="0"/>
              <a:t>https</a:t>
            </a:r>
            <a:r>
              <a:rPr lang="es-CR" sz="1200" b="1" dirty="0"/>
              <a:t>://www.archivonacional.go.cr/index.php/institucional/content-component-4/archivo-historico</a:t>
            </a:r>
          </a:p>
        </p:txBody>
      </p:sp>
    </p:spTree>
    <p:extLst>
      <p:ext uri="{BB962C8B-B14F-4D97-AF65-F5344CB8AC3E}">
        <p14:creationId xmlns:p14="http://schemas.microsoft.com/office/powerpoint/2010/main" val="98287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11" y="54985"/>
            <a:ext cx="8229600" cy="857250"/>
          </a:xfrm>
        </p:spPr>
        <p:txBody>
          <a:bodyPr/>
          <a:lstStyle/>
          <a:p>
            <a:r>
              <a:rPr lang="es-ES" dirty="0" smtClean="0"/>
              <a:t>Forma de llenar cada campo de la lista de remisión</a:t>
            </a:r>
            <a:endParaRPr lang="es-CR" dirty="0"/>
          </a:p>
        </p:txBody>
      </p:sp>
      <p:sp>
        <p:nvSpPr>
          <p:cNvPr id="5" name="Marcador de contenido 4"/>
          <p:cNvSpPr>
            <a:spLocks noGrp="1"/>
          </p:cNvSpPr>
          <p:nvPr>
            <p:ph idx="1"/>
          </p:nvPr>
        </p:nvSpPr>
        <p:spPr/>
        <p:txBody>
          <a:bodyPr/>
          <a:lstStyle/>
          <a:p>
            <a:endParaRPr lang="es-CR"/>
          </a:p>
        </p:txBody>
      </p:sp>
      <p:pic>
        <p:nvPicPr>
          <p:cNvPr id="6" name="Imagen 5"/>
          <p:cNvPicPr>
            <a:picLocks noChangeAspect="1"/>
          </p:cNvPicPr>
          <p:nvPr/>
        </p:nvPicPr>
        <p:blipFill rotWithShape="1">
          <a:blip r:embed="rId2"/>
          <a:srcRect t="6491"/>
          <a:stretch/>
        </p:blipFill>
        <p:spPr>
          <a:xfrm>
            <a:off x="43665" y="912235"/>
            <a:ext cx="9056670" cy="4566891"/>
          </a:xfrm>
          <a:prstGeom prst="rect">
            <a:avLst/>
          </a:prstGeom>
        </p:spPr>
      </p:pic>
    </p:spTree>
    <p:extLst>
      <p:ext uri="{BB962C8B-B14F-4D97-AF65-F5344CB8AC3E}">
        <p14:creationId xmlns:p14="http://schemas.microsoft.com/office/powerpoint/2010/main" val="2991554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rotWithShape="1">
          <a:blip r:embed="rId2"/>
          <a:srcRect t="6550" b="7332"/>
          <a:stretch/>
        </p:blipFill>
        <p:spPr>
          <a:xfrm>
            <a:off x="63127" y="1105516"/>
            <a:ext cx="8825501" cy="4273080"/>
          </a:xfrm>
          <a:prstGeom prst="rect">
            <a:avLst/>
          </a:prstGeom>
        </p:spPr>
      </p:pic>
      <p:sp>
        <p:nvSpPr>
          <p:cNvPr id="6" name="Marcador de contenido 2">
            <a:extLst>
              <a:ext uri="{FF2B5EF4-FFF2-40B4-BE49-F238E27FC236}">
                <a16:creationId xmlns:a16="http://schemas.microsoft.com/office/drawing/2014/main" xmlns="" id="{245B55AA-24FE-4F18-A54D-508747AA5084}"/>
              </a:ext>
            </a:extLst>
          </p:cNvPr>
          <p:cNvSpPr txBox="1">
            <a:spLocks/>
          </p:cNvSpPr>
          <p:nvPr/>
        </p:nvSpPr>
        <p:spPr>
          <a:xfrm>
            <a:off x="63127" y="238393"/>
            <a:ext cx="7407667" cy="86712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mtClean="0">
                <a:solidFill>
                  <a:schemeClr val="bg1"/>
                </a:solidFill>
              </a:rPr>
              <a:t>Ejemplo de descripción en plantilla de documentos textuales</a:t>
            </a:r>
            <a:endParaRPr lang="es-CR" dirty="0">
              <a:solidFill>
                <a:schemeClr val="bg1"/>
              </a:solidFill>
            </a:endParaRPr>
          </a:p>
        </p:txBody>
      </p:sp>
    </p:spTree>
    <p:extLst>
      <p:ext uri="{BB962C8B-B14F-4D97-AF65-F5344CB8AC3E}">
        <p14:creationId xmlns:p14="http://schemas.microsoft.com/office/powerpoint/2010/main" val="1816569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245B55AA-24FE-4F18-A54D-508747AA5084}"/>
              </a:ext>
            </a:extLst>
          </p:cNvPr>
          <p:cNvSpPr>
            <a:spLocks noGrp="1"/>
          </p:cNvSpPr>
          <p:nvPr>
            <p:ph idx="1"/>
          </p:nvPr>
        </p:nvSpPr>
        <p:spPr>
          <a:xfrm>
            <a:off x="457200" y="1457845"/>
            <a:ext cx="8071658" cy="2914650"/>
          </a:xfrm>
        </p:spPr>
        <p:txBody>
          <a:bodyPr>
            <a:normAutofit/>
          </a:bodyPr>
          <a:lstStyle/>
          <a:p>
            <a:pPr marL="0" indent="0" algn="ctr">
              <a:buNone/>
            </a:pPr>
            <a:endParaRPr lang="es-ES" dirty="0"/>
          </a:p>
          <a:p>
            <a:pPr algn="ctr" fontAlgn="ctr"/>
            <a:r>
              <a:rPr lang="es-ES" sz="2000" dirty="0" smtClean="0"/>
              <a:t>Cualquier consulta específica, la pueden dirigir a </a:t>
            </a:r>
            <a:r>
              <a:rPr lang="es-ES" sz="2000" dirty="0"/>
              <a:t>Rosibel Barboza Quirós, Coordinadora de la Unidad de Organización y Control de Documentos del Departamento </a:t>
            </a:r>
            <a:r>
              <a:rPr lang="es-ES" sz="2000" dirty="0" smtClean="0"/>
              <a:t>Archivo </a:t>
            </a:r>
            <a:r>
              <a:rPr lang="es-ES" sz="2000" dirty="0"/>
              <a:t>Histórico, </a:t>
            </a:r>
            <a:r>
              <a:rPr lang="es-ES" sz="2000" dirty="0" smtClean="0">
                <a:hlinkClick r:id="rId2"/>
              </a:rPr>
              <a:t>rbarboza@dgan.go.cr</a:t>
            </a:r>
            <a:endParaRPr lang="es-ES" sz="2000" dirty="0" smtClean="0"/>
          </a:p>
          <a:p>
            <a:pPr algn="ctr" fontAlgn="ctr"/>
            <a:endParaRPr lang="es-ES" sz="2000" dirty="0"/>
          </a:p>
          <a:p>
            <a:pPr marL="0" indent="0" algn="ctr" fontAlgn="ctr">
              <a:buNone/>
            </a:pPr>
            <a:r>
              <a:rPr lang="es-ES" b="1" dirty="0"/>
              <a:t>Muchas gracias</a:t>
            </a:r>
          </a:p>
          <a:p>
            <a:pPr algn="ctr" fontAlgn="ctr"/>
            <a:endParaRPr lang="es-ES" sz="2000" dirty="0"/>
          </a:p>
        </p:txBody>
      </p:sp>
    </p:spTree>
    <p:extLst>
      <p:ext uri="{BB962C8B-B14F-4D97-AF65-F5344CB8AC3E}">
        <p14:creationId xmlns:p14="http://schemas.microsoft.com/office/powerpoint/2010/main" val="3087271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11D34D-37B8-4860-A198-F9236FB340FB}"/>
              </a:ext>
            </a:extLst>
          </p:cNvPr>
          <p:cNvSpPr>
            <a:spLocks noGrp="1"/>
          </p:cNvSpPr>
          <p:nvPr>
            <p:ph type="title"/>
          </p:nvPr>
        </p:nvSpPr>
        <p:spPr>
          <a:xfrm>
            <a:off x="0" y="156930"/>
            <a:ext cx="4541178" cy="857250"/>
          </a:xfrm>
        </p:spPr>
        <p:txBody>
          <a:bodyPr/>
          <a:lstStyle/>
          <a:p>
            <a:r>
              <a:rPr lang="es-ES" b="1" dirty="0" smtClean="0">
                <a:effectLst/>
              </a:rPr>
              <a:t>Tipos de transferencias:</a:t>
            </a:r>
            <a:endParaRPr lang="es-CR" dirty="0"/>
          </a:p>
        </p:txBody>
      </p:sp>
      <p:grpSp>
        <p:nvGrpSpPr>
          <p:cNvPr id="6" name="Grupo 5">
            <a:extLst>
              <a:ext uri="{FF2B5EF4-FFF2-40B4-BE49-F238E27FC236}">
                <a16:creationId xmlns:a16="http://schemas.microsoft.com/office/drawing/2014/main" xmlns="" id="{1D413E2B-BAD6-40D4-8B65-02BF7C121484}"/>
              </a:ext>
            </a:extLst>
          </p:cNvPr>
          <p:cNvGrpSpPr/>
          <p:nvPr/>
        </p:nvGrpSpPr>
        <p:grpSpPr>
          <a:xfrm>
            <a:off x="485780" y="1305876"/>
            <a:ext cx="3684568" cy="1454416"/>
            <a:chOff x="-90112" y="0"/>
            <a:chExt cx="3325979" cy="1251016"/>
          </a:xfrm>
        </p:grpSpPr>
        <p:sp>
          <p:nvSpPr>
            <p:cNvPr id="7" name="Rectángulo: esquinas redondeadas 6">
              <a:extLst>
                <a:ext uri="{FF2B5EF4-FFF2-40B4-BE49-F238E27FC236}">
                  <a16:creationId xmlns:a16="http://schemas.microsoft.com/office/drawing/2014/main" xmlns="" id="{EAF8E815-44E6-44E5-9D36-D0AC52616894}"/>
                </a:ext>
              </a:extLst>
            </p:cNvPr>
            <p:cNvSpPr/>
            <p:nvPr/>
          </p:nvSpPr>
          <p:spPr>
            <a:xfrm>
              <a:off x="0" y="0"/>
              <a:ext cx="3235867" cy="1251016"/>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ángulo: esquinas redondeadas 4">
              <a:extLst>
                <a:ext uri="{FF2B5EF4-FFF2-40B4-BE49-F238E27FC236}">
                  <a16:creationId xmlns:a16="http://schemas.microsoft.com/office/drawing/2014/main" xmlns="" id="{75EC78CF-5B77-43D3-8779-F70AC05910B7}"/>
                </a:ext>
              </a:extLst>
            </p:cNvPr>
            <p:cNvSpPr txBox="1"/>
            <p:nvPr/>
          </p:nvSpPr>
          <p:spPr>
            <a:xfrm>
              <a:off x="-90112" y="144361"/>
              <a:ext cx="3235867" cy="10288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CR" sz="2700" kern="1200" dirty="0"/>
                <a:t>A solicitud de las </a:t>
              </a:r>
              <a:r>
                <a:rPr lang="es-CR" sz="2700" kern="1200" dirty="0" smtClean="0"/>
                <a:t>instituciones que conforman el Sistema Nacional de Archivos</a:t>
              </a:r>
              <a:endParaRPr lang="es-CR" sz="2700" kern="1200" dirty="0"/>
            </a:p>
          </p:txBody>
        </p:sp>
      </p:grpSp>
      <p:grpSp>
        <p:nvGrpSpPr>
          <p:cNvPr id="9" name="Grupo 8">
            <a:extLst>
              <a:ext uri="{FF2B5EF4-FFF2-40B4-BE49-F238E27FC236}">
                <a16:creationId xmlns:a16="http://schemas.microsoft.com/office/drawing/2014/main" xmlns="" id="{BCB18E4E-8AC4-4F22-AC5C-CA4383328F60}"/>
              </a:ext>
            </a:extLst>
          </p:cNvPr>
          <p:cNvGrpSpPr/>
          <p:nvPr/>
        </p:nvGrpSpPr>
        <p:grpSpPr>
          <a:xfrm>
            <a:off x="590548" y="2989597"/>
            <a:ext cx="3460170" cy="1265874"/>
            <a:chOff x="0" y="0"/>
            <a:chExt cx="3235867" cy="1251016"/>
          </a:xfrm>
        </p:grpSpPr>
        <p:sp>
          <p:nvSpPr>
            <p:cNvPr id="10" name="Rectángulo: esquinas redondeadas 9">
              <a:extLst>
                <a:ext uri="{FF2B5EF4-FFF2-40B4-BE49-F238E27FC236}">
                  <a16:creationId xmlns:a16="http://schemas.microsoft.com/office/drawing/2014/main" xmlns="" id="{98EE991C-8E5D-49AF-9A0F-8A364DA8A140}"/>
                </a:ext>
              </a:extLst>
            </p:cNvPr>
            <p:cNvSpPr/>
            <p:nvPr/>
          </p:nvSpPr>
          <p:spPr>
            <a:xfrm>
              <a:off x="0" y="0"/>
              <a:ext cx="3235867" cy="1251016"/>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ángulo: esquinas redondeadas 4">
              <a:extLst>
                <a:ext uri="{FF2B5EF4-FFF2-40B4-BE49-F238E27FC236}">
                  <a16:creationId xmlns:a16="http://schemas.microsoft.com/office/drawing/2014/main" xmlns="" id="{BC069890-4542-4CC1-8447-31C7E80C505C}"/>
                </a:ext>
              </a:extLst>
            </p:cNvPr>
            <p:cNvSpPr txBox="1"/>
            <p:nvPr/>
          </p:nvSpPr>
          <p:spPr>
            <a:xfrm>
              <a:off x="61081" y="61081"/>
              <a:ext cx="3113705" cy="11288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CR" sz="2700" kern="1200" dirty="0"/>
                <a:t>A solicitud del Archivo Nacional</a:t>
              </a:r>
            </a:p>
          </p:txBody>
        </p:sp>
      </p:grpSp>
      <p:pic>
        <p:nvPicPr>
          <p:cNvPr id="15" name="Imagen 14" descr="Imagen que contiene edificio, biblioteca, computadora, tabla&#10;&#10;Descripción generada automáticamente">
            <a:extLst>
              <a:ext uri="{FF2B5EF4-FFF2-40B4-BE49-F238E27FC236}">
                <a16:creationId xmlns:a16="http://schemas.microsoft.com/office/drawing/2014/main" xmlns="" id="{2967E71D-1309-4443-BE5C-69407C26B8DE}"/>
              </a:ext>
            </a:extLst>
          </p:cNvPr>
          <p:cNvPicPr>
            <a:picLocks noChangeAspect="1"/>
          </p:cNvPicPr>
          <p:nvPr/>
        </p:nvPicPr>
        <p:blipFill rotWithShape="1">
          <a:blip r:embed="rId2"/>
          <a:srcRect t="4031" r="5" b="11922"/>
          <a:stretch/>
        </p:blipFill>
        <p:spPr>
          <a:xfrm>
            <a:off x="4648200" y="1200151"/>
            <a:ext cx="4038600" cy="3394472"/>
          </a:xfrm>
          <a:prstGeom prst="rect">
            <a:avLst/>
          </a:prstGeom>
          <a:noFill/>
        </p:spPr>
      </p:pic>
    </p:spTree>
    <p:extLst>
      <p:ext uri="{BB962C8B-B14F-4D97-AF65-F5344CB8AC3E}">
        <p14:creationId xmlns:p14="http://schemas.microsoft.com/office/powerpoint/2010/main" val="978734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11D34D-37B8-4860-A198-F9236FB340FB}"/>
              </a:ext>
            </a:extLst>
          </p:cNvPr>
          <p:cNvSpPr>
            <a:spLocks noGrp="1"/>
          </p:cNvSpPr>
          <p:nvPr>
            <p:ph type="title"/>
          </p:nvPr>
        </p:nvSpPr>
        <p:spPr>
          <a:xfrm>
            <a:off x="0" y="168000"/>
            <a:ext cx="7859730" cy="857250"/>
          </a:xfrm>
        </p:spPr>
        <p:txBody>
          <a:bodyPr>
            <a:noAutofit/>
          </a:bodyPr>
          <a:lstStyle/>
          <a:p>
            <a:r>
              <a:rPr lang="es-ES" sz="2000" b="1" dirty="0" smtClean="0"/>
              <a:t>Transferencias de documentos a solicitud de las instituciones que conforman el Sistema Nacional de Archivos</a:t>
            </a:r>
            <a:endParaRPr lang="es-CR" sz="2000" dirty="0"/>
          </a:p>
        </p:txBody>
      </p:sp>
      <p:graphicFrame>
        <p:nvGraphicFramePr>
          <p:cNvPr id="12" name="Diagrama 11"/>
          <p:cNvGraphicFramePr/>
          <p:nvPr>
            <p:extLst/>
          </p:nvPr>
        </p:nvGraphicFramePr>
        <p:xfrm>
          <a:off x="709353" y="1271846"/>
          <a:ext cx="5442065" cy="3331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n 13" descr="Imagen que contiene Calendario&#10;&#10;Descripción generada automáticamente">
            <a:extLst>
              <a:ext uri="{FF2B5EF4-FFF2-40B4-BE49-F238E27FC236}">
                <a16:creationId xmlns:a16="http://schemas.microsoft.com/office/drawing/2014/main" xmlns="" id="{D23E038F-4E91-41F8-A632-44FFE476218D}"/>
              </a:ext>
            </a:extLst>
          </p:cNvPr>
          <p:cNvPicPr>
            <a:picLocks noChangeAspect="1"/>
          </p:cNvPicPr>
          <p:nvPr/>
        </p:nvPicPr>
        <p:blipFill>
          <a:blip r:embed="rId7"/>
          <a:stretch>
            <a:fillRect/>
          </a:stretch>
        </p:blipFill>
        <p:spPr>
          <a:xfrm>
            <a:off x="6827867" y="1599162"/>
            <a:ext cx="1858933" cy="1858933"/>
          </a:xfrm>
          <a:prstGeom prst="rect">
            <a:avLst/>
          </a:prstGeom>
          <a:noFill/>
        </p:spPr>
      </p:pic>
    </p:spTree>
    <p:extLst>
      <p:ext uri="{BB962C8B-B14F-4D97-AF65-F5344CB8AC3E}">
        <p14:creationId xmlns:p14="http://schemas.microsoft.com/office/powerpoint/2010/main" val="1049157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DE436C-71D2-430E-8FB2-53A290AC9B0B}"/>
              </a:ext>
            </a:extLst>
          </p:cNvPr>
          <p:cNvSpPr>
            <a:spLocks noGrp="1"/>
          </p:cNvSpPr>
          <p:nvPr>
            <p:ph type="title"/>
          </p:nvPr>
        </p:nvSpPr>
        <p:spPr>
          <a:xfrm>
            <a:off x="-5137" y="122561"/>
            <a:ext cx="8229600" cy="857250"/>
          </a:xfrm>
        </p:spPr>
        <p:txBody>
          <a:bodyPr>
            <a:normAutofit fontScale="90000"/>
          </a:bodyPr>
          <a:lstStyle/>
          <a:p>
            <a:r>
              <a:rPr lang="es-ES" b="1" dirty="0"/>
              <a:t>Requisitos para solicitar una transferencia al Departamento Archivo </a:t>
            </a:r>
            <a:r>
              <a:rPr lang="es-ES" b="1" dirty="0" smtClean="0"/>
              <a:t>Histórico</a:t>
            </a:r>
            <a:endParaRPr lang="es-CR" b="1" dirty="0"/>
          </a:p>
        </p:txBody>
      </p:sp>
      <p:graphicFrame>
        <p:nvGraphicFramePr>
          <p:cNvPr id="7" name="Marcador de contenido 6">
            <a:extLst>
              <a:ext uri="{FF2B5EF4-FFF2-40B4-BE49-F238E27FC236}">
                <a16:creationId xmlns:a16="http://schemas.microsoft.com/office/drawing/2014/main" xmlns="" id="{45E65751-C9DD-4103-AA26-03F8AD5974C4}"/>
              </a:ext>
            </a:extLst>
          </p:cNvPr>
          <p:cNvGraphicFramePr>
            <a:graphicFrameLocks noGrp="1"/>
          </p:cNvGraphicFramePr>
          <p:nvPr>
            <p:ph sz="half" idx="1"/>
            <p:extLst>
              <p:ext uri="{D42A27DB-BD31-4B8C-83A1-F6EECF244321}">
                <p14:modId xmlns:p14="http://schemas.microsoft.com/office/powerpoint/2010/main" val="607541856"/>
              </p:ext>
            </p:extLst>
          </p:nvPr>
        </p:nvGraphicFramePr>
        <p:xfrm>
          <a:off x="259910" y="979811"/>
          <a:ext cx="8426890" cy="4108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4649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07FC9F4-C9DA-4083-82C8-669DFCB8816A}"/>
              </a:ext>
            </a:extLst>
          </p:cNvPr>
          <p:cNvSpPr>
            <a:spLocks noGrp="1"/>
          </p:cNvSpPr>
          <p:nvPr>
            <p:ph type="title"/>
          </p:nvPr>
        </p:nvSpPr>
        <p:spPr>
          <a:xfrm>
            <a:off x="-319526" y="147453"/>
            <a:ext cx="8229600" cy="857250"/>
          </a:xfrm>
        </p:spPr>
        <p:txBody>
          <a:bodyPr>
            <a:normAutofit fontScale="90000"/>
          </a:bodyPr>
          <a:lstStyle/>
          <a:p>
            <a:pPr algn="ctr"/>
            <a:r>
              <a:rPr lang="es-ES" sz="2800" b="1" dirty="0" smtClean="0">
                <a:effectLst/>
              </a:rPr>
              <a:t>Trámite para solicitar una transferencia de documentos</a:t>
            </a:r>
            <a:endParaRPr lang="es-CR" dirty="0"/>
          </a:p>
        </p:txBody>
      </p:sp>
      <p:graphicFrame>
        <p:nvGraphicFramePr>
          <p:cNvPr id="4" name="Marcador de contenido 3"/>
          <p:cNvGraphicFramePr>
            <a:graphicFrameLocks noGrp="1"/>
          </p:cNvGraphicFramePr>
          <p:nvPr>
            <p:ph sz="half" idx="1"/>
            <p:extLst>
              <p:ext uri="{D42A27DB-BD31-4B8C-83A1-F6EECF244321}">
                <p14:modId xmlns:p14="http://schemas.microsoft.com/office/powerpoint/2010/main" val="1477700787"/>
              </p:ext>
            </p:extLst>
          </p:nvPr>
        </p:nvGraphicFramePr>
        <p:xfrm>
          <a:off x="1280160" y="1088969"/>
          <a:ext cx="6583680" cy="3505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4585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11D34D-37B8-4860-A198-F9236FB340FB}"/>
              </a:ext>
            </a:extLst>
          </p:cNvPr>
          <p:cNvSpPr>
            <a:spLocks noGrp="1"/>
          </p:cNvSpPr>
          <p:nvPr>
            <p:ph type="title"/>
          </p:nvPr>
        </p:nvSpPr>
        <p:spPr>
          <a:xfrm>
            <a:off x="0" y="229646"/>
            <a:ext cx="8229600" cy="857250"/>
          </a:xfrm>
        </p:spPr>
        <p:txBody>
          <a:bodyPr>
            <a:normAutofit fontScale="90000"/>
          </a:bodyPr>
          <a:lstStyle/>
          <a:p>
            <a:r>
              <a:rPr lang="es-ES" b="1" dirty="0" smtClean="0"/>
              <a:t>Transferencias a solicitud de la Dirección General </a:t>
            </a:r>
            <a:br>
              <a:rPr lang="es-ES" b="1" dirty="0" smtClean="0"/>
            </a:br>
            <a:r>
              <a:rPr lang="es-ES" b="1" dirty="0" smtClean="0"/>
              <a:t>del Archivo Nacional (DGAN)</a:t>
            </a:r>
            <a:endParaRPr lang="es-CR" dirty="0"/>
          </a:p>
        </p:txBody>
      </p:sp>
      <p:pic>
        <p:nvPicPr>
          <p:cNvPr id="5" name="Marcador de contenido 22" descr="Imagen que contiene cerca, edificio, interior, biblioteca&#10;&#10;Descripción generada automáticamente">
            <a:extLst>
              <a:ext uri="{FF2B5EF4-FFF2-40B4-BE49-F238E27FC236}">
                <a16:creationId xmlns:a16="http://schemas.microsoft.com/office/drawing/2014/main" xmlns="" id="{417B9BAE-4236-46DF-8BFA-87E1464BAB62}"/>
              </a:ext>
            </a:extLst>
          </p:cNvPr>
          <p:cNvPicPr>
            <a:picLocks noGrp="1" noChangeAspect="1"/>
          </p:cNvPicPr>
          <p:nvPr>
            <p:ph sz="half" idx="1"/>
          </p:nvPr>
        </p:nvPicPr>
        <p:blipFill>
          <a:blip r:embed="rId2"/>
          <a:stretch>
            <a:fillRect/>
          </a:stretch>
        </p:blipFill>
        <p:spPr>
          <a:xfrm>
            <a:off x="6306784" y="1482019"/>
            <a:ext cx="2292732" cy="1602003"/>
          </a:xfrm>
        </p:spPr>
      </p:pic>
      <p:graphicFrame>
        <p:nvGraphicFramePr>
          <p:cNvPr id="7" name="Diagrama 6"/>
          <p:cNvGraphicFramePr/>
          <p:nvPr>
            <p:extLst/>
          </p:nvPr>
        </p:nvGraphicFramePr>
        <p:xfrm>
          <a:off x="709353" y="1271846"/>
          <a:ext cx="5442065" cy="3331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8249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B74EA5-CB80-4663-883B-6D24EC12B636}"/>
              </a:ext>
            </a:extLst>
          </p:cNvPr>
          <p:cNvSpPr>
            <a:spLocks noGrp="1"/>
          </p:cNvSpPr>
          <p:nvPr>
            <p:ph type="title"/>
          </p:nvPr>
        </p:nvSpPr>
        <p:spPr>
          <a:xfrm>
            <a:off x="-24475" y="241207"/>
            <a:ext cx="8229600" cy="857250"/>
          </a:xfrm>
        </p:spPr>
        <p:txBody>
          <a:bodyPr>
            <a:normAutofit fontScale="90000"/>
          </a:bodyPr>
          <a:lstStyle/>
          <a:p>
            <a:r>
              <a:rPr lang="es-ES" b="1" dirty="0" smtClean="0"/>
              <a:t>Trámite de transferencias de documentos solicitadas por la DGAN</a:t>
            </a:r>
            <a:endParaRPr lang="es-CR" dirty="0"/>
          </a:p>
        </p:txBody>
      </p:sp>
      <p:graphicFrame>
        <p:nvGraphicFramePr>
          <p:cNvPr id="4" name="Marcador de contenido 3"/>
          <p:cNvGraphicFramePr>
            <a:graphicFrameLocks noGrp="1"/>
          </p:cNvGraphicFramePr>
          <p:nvPr>
            <p:ph sz="half" idx="1"/>
            <p:extLst>
              <p:ext uri="{D42A27DB-BD31-4B8C-83A1-F6EECF244321}">
                <p14:modId xmlns:p14="http://schemas.microsoft.com/office/powerpoint/2010/main" val="2803270585"/>
              </p:ext>
            </p:extLst>
          </p:nvPr>
        </p:nvGraphicFramePr>
        <p:xfrm>
          <a:off x="1246909" y="1243173"/>
          <a:ext cx="5955275" cy="3432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5307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8AD205-B554-4B66-9322-E38D1355998F}"/>
              </a:ext>
            </a:extLst>
          </p:cNvPr>
          <p:cNvSpPr>
            <a:spLocks noGrp="1"/>
          </p:cNvSpPr>
          <p:nvPr>
            <p:ph type="title"/>
          </p:nvPr>
        </p:nvSpPr>
        <p:spPr>
          <a:xfrm>
            <a:off x="-601039" y="197738"/>
            <a:ext cx="8229600" cy="857250"/>
          </a:xfrm>
        </p:spPr>
        <p:txBody>
          <a:bodyPr anchor="ctr">
            <a:normAutofit/>
          </a:bodyPr>
          <a:lstStyle/>
          <a:p>
            <a:pPr algn="ctr"/>
            <a:r>
              <a:rPr lang="es-MX" b="1" dirty="0"/>
              <a:t>Requisitos para ambos tipos de transferencias</a:t>
            </a:r>
            <a:endParaRPr lang="es-CR" dirty="0"/>
          </a:p>
        </p:txBody>
      </p:sp>
      <p:graphicFrame>
        <p:nvGraphicFramePr>
          <p:cNvPr id="8" name="Diagrama 7"/>
          <p:cNvGraphicFramePr/>
          <p:nvPr>
            <p:extLst>
              <p:ext uri="{D42A27DB-BD31-4B8C-83A1-F6EECF244321}">
                <p14:modId xmlns:p14="http://schemas.microsoft.com/office/powerpoint/2010/main" val="3887151761"/>
              </p:ext>
            </p:extLst>
          </p:nvPr>
        </p:nvGraphicFramePr>
        <p:xfrm>
          <a:off x="518160" y="697691"/>
          <a:ext cx="668066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descr="Persona usando una computadora portátil&#10;&#10;Descripción generada automáticamente">
            <a:extLst>
              <a:ext uri="{FF2B5EF4-FFF2-40B4-BE49-F238E27FC236}">
                <a16:creationId xmlns:a16="http://schemas.microsoft.com/office/drawing/2014/main" xmlns="" id="{091E3BE5-9AF3-4973-8808-AA255FD75DD9}"/>
              </a:ext>
            </a:extLst>
          </p:cNvPr>
          <p:cNvPicPr>
            <a:picLocks noChangeAspect="1"/>
          </p:cNvPicPr>
          <p:nvPr/>
        </p:nvPicPr>
        <p:blipFill rotWithShape="1">
          <a:blip r:embed="rId7"/>
          <a:srcRect l="3019" r="-1" b="-1"/>
          <a:stretch/>
        </p:blipFill>
        <p:spPr>
          <a:xfrm>
            <a:off x="6946520" y="2269534"/>
            <a:ext cx="1648840" cy="1134858"/>
          </a:xfrm>
          <a:prstGeom prst="rect">
            <a:avLst/>
          </a:prstGeom>
          <a:noFill/>
        </p:spPr>
      </p:pic>
    </p:spTree>
    <p:extLst>
      <p:ext uri="{BB962C8B-B14F-4D97-AF65-F5344CB8AC3E}">
        <p14:creationId xmlns:p14="http://schemas.microsoft.com/office/powerpoint/2010/main" val="1521955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Archivo Nacional-1">
  <a:themeElements>
    <a:clrScheme name="Archivo Nacional 1">
      <a:dk1>
        <a:srgbClr val="4A4A49"/>
      </a:dk1>
      <a:lt1>
        <a:srgbClr val="FFFFFF"/>
      </a:lt1>
      <a:dk2>
        <a:srgbClr val="007D89"/>
      </a:dk2>
      <a:lt2>
        <a:srgbClr val="E4DBCF"/>
      </a:lt2>
      <a:accent1>
        <a:srgbClr val="00ACA9"/>
      </a:accent1>
      <a:accent2>
        <a:srgbClr val="E5005B"/>
      </a:accent2>
      <a:accent3>
        <a:srgbClr val="D4C1B2"/>
      </a:accent3>
      <a:accent4>
        <a:srgbClr val="8ACBC1"/>
      </a:accent4>
      <a:accent5>
        <a:srgbClr val="AA1856"/>
      </a:accent5>
      <a:accent6>
        <a:srgbClr val="AD9E93"/>
      </a:accent6>
      <a:hlink>
        <a:srgbClr val="00ACA9"/>
      </a:hlink>
      <a:folHlink>
        <a:srgbClr val="007D8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TRANSFERENCIAS SNA (1) (1)</Template>
  <TotalTime>408</TotalTime>
  <Words>1208</Words>
  <Application>Microsoft Office PowerPoint</Application>
  <PresentationFormat>Presentación en pantalla (16:9)</PresentationFormat>
  <Paragraphs>97</Paragraphs>
  <Slides>24</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Wingdings</vt:lpstr>
      <vt:lpstr>Archivo Nacional-1</vt:lpstr>
      <vt:lpstr>TRANSFERENCIAS DE DOCUMENTOS CON VALOR CIENTÍFICO CULTURAL AL ARCHIVO NACIONAL DE COSTA RICA</vt:lpstr>
      <vt:lpstr>Charla dirigida a:</vt:lpstr>
      <vt:lpstr>Tipos de transferencias:</vt:lpstr>
      <vt:lpstr>Transferencias de documentos a solicitud de las instituciones que conforman el Sistema Nacional de Archivos</vt:lpstr>
      <vt:lpstr>Requisitos para solicitar una transferencia al Departamento Archivo Histórico</vt:lpstr>
      <vt:lpstr>Trámite para solicitar una transferencia de documentos</vt:lpstr>
      <vt:lpstr>Transferencias a solicitud de la Dirección General  del Archivo Nacional (DGAN)</vt:lpstr>
      <vt:lpstr>Trámite de transferencias de documentos solicitadas por la DGAN</vt:lpstr>
      <vt:lpstr>Requisitos para ambos tipos de transferencias</vt:lpstr>
      <vt:lpstr>Requisitos para ambos tipos de transferencias</vt:lpstr>
      <vt:lpstr>Requisitos para ambos tipos de transferencias</vt:lpstr>
      <vt:lpstr>Requisitos para ambos tipos de transferencias</vt:lpstr>
      <vt:lpstr>Requisitos para ambos tipos de transferencias</vt:lpstr>
      <vt:lpstr>Requisitos para ambos tipos de transferencias</vt:lpstr>
      <vt:lpstr>Requisitos para ambos tipos de transferencias</vt:lpstr>
      <vt:lpstr>Requisitos para ambos tipos de transferencias</vt:lpstr>
      <vt:lpstr>Requisitos para ambos tipos de transferencias</vt:lpstr>
      <vt:lpstr>¿Qué presentar el día asignado para entregar los documentos?</vt:lpstr>
      <vt:lpstr>Cotejo de los documentos</vt:lpstr>
      <vt:lpstr>Plantillas descriptivas existentes</vt:lpstr>
      <vt:lpstr>Presentación de PowerPoint</vt:lpstr>
      <vt:lpstr>Forma de llenar cada campo de la lista de remisión</vt:lpstr>
      <vt:lpstr>Presentación de PowerPoint</vt:lpstr>
      <vt:lpstr>Presentación de PowerPoint</vt:lpstr>
    </vt:vector>
  </TitlesOfParts>
  <Company>Archivo Nacional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Soto</dc:creator>
  <cp:lastModifiedBy>Gabriela Moya Jiménez</cp:lastModifiedBy>
  <cp:revision>65</cp:revision>
  <dcterms:created xsi:type="dcterms:W3CDTF">2017-08-22T21:33:42Z</dcterms:created>
  <dcterms:modified xsi:type="dcterms:W3CDTF">2021-06-18T18:25:23Z</dcterms:modified>
</cp:coreProperties>
</file>